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29" r:id="rId4"/>
    <p:sldMasterId id="2147484660" r:id="rId5"/>
  </p:sldMasterIdLst>
  <p:notesMasterIdLst>
    <p:notesMasterId r:id="rId18"/>
  </p:notesMasterIdLst>
  <p:handoutMasterIdLst>
    <p:handoutMasterId r:id="rId19"/>
  </p:handoutMasterIdLst>
  <p:sldIdLst>
    <p:sldId id="1660" r:id="rId6"/>
    <p:sldId id="1859" r:id="rId7"/>
    <p:sldId id="1908" r:id="rId8"/>
    <p:sldId id="10114" r:id="rId9"/>
    <p:sldId id="10112" r:id="rId10"/>
    <p:sldId id="9969" r:id="rId11"/>
    <p:sldId id="1857" r:id="rId12"/>
    <p:sldId id="10115" r:id="rId13"/>
    <p:sldId id="10116" r:id="rId14"/>
    <p:sldId id="1904" r:id="rId15"/>
    <p:sldId id="4362" r:id="rId16"/>
    <p:sldId id="10045" r:id="rId17"/>
  </p:sldIdLst>
  <p:sldSz cx="12192000" cy="6858000"/>
  <p:notesSz cx="6858000" cy="9144000"/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Unknown User1" initials="Unknown User1" lastIdx="1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8D4"/>
    <a:srgbClr val="FFFFFF"/>
    <a:srgbClr val="BAD80A"/>
    <a:srgbClr val="003C6A"/>
    <a:srgbClr val="8E0000"/>
    <a:srgbClr val="0D0D0D"/>
    <a:srgbClr val="232323"/>
    <a:srgbClr val="1A1A1A"/>
    <a:srgbClr val="107C10"/>
    <a:srgbClr val="EAEA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FBDE7F8-5401-482A-A1C4-7FA3B4090A95}" v="73" dt="2019-02-11T21:19:40.25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70" autoAdjust="0"/>
    <p:restoredTop sz="96451" autoAdjust="0"/>
  </p:normalViewPr>
  <p:slideViewPr>
    <p:cSldViewPr snapToGrid="0">
      <p:cViewPr varScale="1">
        <p:scale>
          <a:sx n="77" d="100"/>
          <a:sy n="77" d="100"/>
        </p:scale>
        <p:origin x="27" y="780"/>
      </p:cViewPr>
      <p:guideLst/>
    </p:cSldViewPr>
  </p:slideViewPr>
  <p:outlineViewPr>
    <p:cViewPr>
      <p:scale>
        <a:sx n="33" d="100"/>
        <a:sy n="33" d="100"/>
      </p:scale>
      <p:origin x="0" y="-6516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-12630"/>
    </p:cViewPr>
  </p:sorterViewPr>
  <p:notesViewPr>
    <p:cSldViewPr snapToGrid="0" showGuides="1">
      <p:cViewPr varScale="1">
        <p:scale>
          <a:sx n="84" d="100"/>
          <a:sy n="84" d="100"/>
        </p:scale>
        <p:origin x="3828" y="10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theme" Target="theme/theme1.xml"/><Relationship Id="rId10" Type="http://schemas.openxmlformats.org/officeDocument/2006/relationships/slide" Target="slides/slide5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F9EC6-89FF-47E1-8594-1A32E3B45134}" type="datetime8">
              <a:rPr lang="en-US" smtClean="0">
                <a:latin typeface="Segoe UI" pitchFamily="34" charset="0"/>
              </a:rPr>
              <a:t>10/23/2019 11:49 AM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6CE63F-9E7F-4C04-9D0D-FCA25A8E9E86}" type="datetime8">
              <a:rPr lang="en-US" smtClean="0"/>
              <a:t>10/23/2019 11:48 AM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72E0C910-0166-48E0-B8EF-5071277A02A8}" type="datetime8">
              <a:rPr lang="en-US" smtClean="0"/>
              <a:t>10/23/2019 11:48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10896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31609B-DE35-4B14-822A-2B28FAF6811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84449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427A7F7-BB1E-479D-AFAA-B52F4D0C99F2}" type="datetime8">
              <a:rPr lang="en-US" smtClean="0"/>
              <a:t>10/23/2019 11:48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93648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10/23/2019 11:48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46544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E2F19A73-88F5-4B80-A929-CF8E66EE5449}" type="datetime8">
              <a:rPr lang="en-US" smtClean="0"/>
              <a:t>10/23/2019 11:48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4927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3CB9BC-1358-8544-AE66-E329F5C6668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194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EC85D7-00F8-4974-AB9B-DBC46362CCF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5115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defTabSz="1004735">
              <a:defRPr/>
            </a:pPr>
            <a:r>
              <a:rPr lang="en-US">
                <a:solidFill>
                  <a:prstClr val="black"/>
                </a:solidFill>
                <a:latin typeface="Segoe UI" pitchFamily="34" charset="0"/>
              </a:rPr>
              <a:t>Microsoft Build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615612" defTabSz="984654" eaLnBrk="0" hangingPunct="0">
              <a:defRPr/>
            </a:pPr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defTabSz="1004735">
              <a:defRPr/>
            </a:pPr>
            <a:fld id="{38EEC551-8CDA-4EB6-89BB-2A86C9F091C8}" type="datetime8">
              <a:rPr lang="en-US">
                <a:solidFill>
                  <a:prstClr val="black"/>
                </a:solidFill>
                <a:latin typeface="Segoe UI" pitchFamily="34" charset="0"/>
              </a:rPr>
              <a:pPr defTabSz="1004735">
                <a:defRPr/>
              </a:pPr>
              <a:t>10/23/2019 11:48 AM</a:t>
            </a:fld>
            <a:endParaRPr lang="en-US">
              <a:solidFill>
                <a:prstClr val="black"/>
              </a:solidFill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42536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38F91980-4640-4420-B101-C9BEC37A107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9E379F3-BC61-44ED-8F9B-54F8B85025ED}"/>
              </a:ext>
            </a:extLst>
          </p:cNvPr>
          <p:cNvSpPr txBox="1"/>
          <p:nvPr userDrawn="1"/>
        </p:nvSpPr>
        <p:spPr>
          <a:xfrm>
            <a:off x="586581" y="4218495"/>
            <a:ext cx="2427588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dirty="0">
                <a:gradFill>
                  <a:gsLst>
                    <a:gs pos="80176">
                      <a:schemeClr val="tx1"/>
                    </a:gs>
                    <a:gs pos="68282">
                      <a:schemeClr val="tx1"/>
                    </a:gs>
                  </a:gsLst>
                  <a:lin ang="5400000" scaled="0"/>
                </a:gradFill>
              </a:rPr>
              <a:t>February 11–15, 2019</a:t>
            </a:r>
          </a:p>
          <a:p>
            <a:pPr algn="l"/>
            <a:r>
              <a:rPr lang="en-US" sz="2000" dirty="0">
                <a:gradFill>
                  <a:gsLst>
                    <a:gs pos="80176">
                      <a:schemeClr val="tx1"/>
                    </a:gs>
                    <a:gs pos="68282">
                      <a:schemeClr val="tx1"/>
                    </a:gs>
                  </a:gsLst>
                  <a:lin ang="5400000" scaled="0"/>
                </a:gradFill>
              </a:rPr>
              <a:t>Seattle, WA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7ADB113-B00E-4752-81DB-AE332342DDD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487" t="16931" r="33333" b="24211"/>
          <a:stretch/>
        </p:blipFill>
        <p:spPr bwMode="black">
          <a:xfrm>
            <a:off x="5098119" y="585788"/>
            <a:ext cx="7093880" cy="627221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EAA312A-DD58-46FD-BCDC-F49B62DD9C5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 bwMode="black">
          <a:xfrm>
            <a:off x="584200" y="2322537"/>
            <a:ext cx="3012187" cy="1524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2766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Box 7">
            <a:extLst>
              <a:ext uri="{FF2B5EF4-FFF2-40B4-BE49-F238E27FC236}">
                <a16:creationId xmlns:a16="http://schemas.microsoft.com/office/drawing/2014/main" id="{2616517D-D5CD-4ABF-BB07-27B705B1ED45}"/>
              </a:ext>
            </a:extLst>
          </p:cNvPr>
          <p:cNvSpPr txBox="1"/>
          <p:nvPr userDrawn="1"/>
        </p:nvSpPr>
        <p:spPr bwMode="black">
          <a:xfrm>
            <a:off x="4396015" y="6568123"/>
            <a:ext cx="3399970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130798454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0FA53395-9C25-4CB2-B341-C4A926CEFC07}"/>
              </a:ext>
            </a:extLst>
          </p:cNvPr>
          <p:cNvSpPr txBox="1"/>
          <p:nvPr userDrawn="1"/>
        </p:nvSpPr>
        <p:spPr bwMode="black">
          <a:xfrm>
            <a:off x="4396015" y="6568123"/>
            <a:ext cx="3399970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324385852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 userDrawn="1">
          <p15:clr>
            <a:srgbClr val="5ACBF0"/>
          </p15:clr>
        </p15:guide>
        <p15:guide id="29" orient="horz" pos="1271" userDrawn="1">
          <p15:clr>
            <a:srgbClr val="5ACBF0"/>
          </p15:clr>
        </p15:guide>
        <p15:guide id="30" orient="horz" pos="288" userDrawn="1">
          <p15:clr>
            <a:srgbClr val="5ACBF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025650"/>
            <a:ext cx="4161981" cy="1107996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Title format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1"/>
            <a:ext cx="4162425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6178F5D2-7CA2-4202-8FD2-95D8F7A2E98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6" name="TextBox 7">
            <a:extLst>
              <a:ext uri="{FF2B5EF4-FFF2-40B4-BE49-F238E27FC236}">
                <a16:creationId xmlns:a16="http://schemas.microsoft.com/office/drawing/2014/main" id="{E89C1FB2-6B75-46E5-9AA1-5BE3945FCA2E}"/>
              </a:ext>
            </a:extLst>
          </p:cNvPr>
          <p:cNvSpPr txBox="1"/>
          <p:nvPr userDrawn="1"/>
        </p:nvSpPr>
        <p:spPr bwMode="black">
          <a:xfrm>
            <a:off x="965205" y="6568123"/>
            <a:ext cx="3399970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416153781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025" y="2875002"/>
            <a:ext cx="4161981" cy="1107996"/>
          </a:xfrm>
        </p:spPr>
        <p:txBody>
          <a:bodyPr wrap="square" rIns="0" anchor="ctr" anchorCtr="0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Title  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3956AAB8-C2DF-40F3-A72B-0FA6F47702E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5" name="TextBox 7">
            <a:extLst>
              <a:ext uri="{FF2B5EF4-FFF2-40B4-BE49-F238E27FC236}">
                <a16:creationId xmlns:a16="http://schemas.microsoft.com/office/drawing/2014/main" id="{FE5F5BCB-2E29-4CD6-911A-DE5C1CED1D5F}"/>
              </a:ext>
            </a:extLst>
          </p:cNvPr>
          <p:cNvSpPr txBox="1"/>
          <p:nvPr userDrawn="1"/>
        </p:nvSpPr>
        <p:spPr bwMode="black">
          <a:xfrm>
            <a:off x="965205" y="6568123"/>
            <a:ext cx="3399970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420216356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4160520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smaller text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18102CFD-D7DD-461F-B675-FAE01404E55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5" name="TextBox 7">
            <a:extLst>
              <a:ext uri="{FF2B5EF4-FFF2-40B4-BE49-F238E27FC236}">
                <a16:creationId xmlns:a16="http://schemas.microsoft.com/office/drawing/2014/main" id="{CE4895D9-8662-4A4F-98D4-0B8BC8B959B8}"/>
              </a:ext>
            </a:extLst>
          </p:cNvPr>
          <p:cNvSpPr txBox="1"/>
          <p:nvPr userDrawn="1"/>
        </p:nvSpPr>
        <p:spPr bwMode="black">
          <a:xfrm>
            <a:off x="965205" y="6568123"/>
            <a:ext cx="3399970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343303340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6126480" cy="4985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612648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57066C-5133-4E22-AE58-F2101DA24DE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87" t="16931" r="33333" b="24211"/>
          <a:stretch/>
        </p:blipFill>
        <p:spPr bwMode="invGray">
          <a:xfrm>
            <a:off x="5098119" y="585788"/>
            <a:ext cx="7093880" cy="6272211"/>
          </a:xfrm>
          <a:prstGeom prst="rect">
            <a:avLst/>
          </a:prstGeom>
        </p:spPr>
      </p:pic>
      <p:sp>
        <p:nvSpPr>
          <p:cNvPr id="6" name="TextBox 7">
            <a:extLst>
              <a:ext uri="{FF2B5EF4-FFF2-40B4-BE49-F238E27FC236}">
                <a16:creationId xmlns:a16="http://schemas.microsoft.com/office/drawing/2014/main" id="{64E1D9FA-9E2F-48CB-9D5D-F452A17FA04F}"/>
              </a:ext>
            </a:extLst>
          </p:cNvPr>
          <p:cNvSpPr txBox="1"/>
          <p:nvPr userDrawn="1"/>
        </p:nvSpPr>
        <p:spPr bwMode="black">
          <a:xfrm>
            <a:off x="4396015" y="6568123"/>
            <a:ext cx="3399970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3897602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6135" userDrawn="1">
          <p15:clr>
            <a:srgbClr val="5ACBF0"/>
          </p15:clr>
        </p15:guide>
        <p15:guide id="3" orient="horz" pos="1910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6126480" cy="498598"/>
          </a:xfrm>
          <a:noFill/>
        </p:spPr>
        <p:txBody>
          <a:bodyPr lIns="0" tIns="0" rIns="0" bIns="0" anchor="t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C853EF-249B-4DEC-B679-038CCEA0B93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87" t="16931" r="33333" b="24211"/>
          <a:stretch/>
        </p:blipFill>
        <p:spPr bwMode="invGray">
          <a:xfrm>
            <a:off x="5098119" y="585788"/>
            <a:ext cx="7093880" cy="6272211"/>
          </a:xfrm>
          <a:prstGeom prst="rect">
            <a:avLst/>
          </a:prstGeom>
        </p:spPr>
      </p:pic>
      <p:sp>
        <p:nvSpPr>
          <p:cNvPr id="4" name="TextBox 7">
            <a:extLst>
              <a:ext uri="{FF2B5EF4-FFF2-40B4-BE49-F238E27FC236}">
                <a16:creationId xmlns:a16="http://schemas.microsoft.com/office/drawing/2014/main" id="{E2C2C8D7-61A8-4984-AFD4-35DE8D9F804B}"/>
              </a:ext>
            </a:extLst>
          </p:cNvPr>
          <p:cNvSpPr txBox="1"/>
          <p:nvPr userDrawn="1"/>
        </p:nvSpPr>
        <p:spPr bwMode="black">
          <a:xfrm>
            <a:off x="4396015" y="6568123"/>
            <a:ext cx="3399970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5555108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 userDrawn="1">
          <p15:clr>
            <a:srgbClr val="5ACBF0"/>
          </p15:clr>
        </p15:guide>
        <p15:guide id="3" orient="horz" pos="1914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1397" cy="498598"/>
          </a:xfrm>
          <a:noFill/>
        </p:spPr>
        <p:txBody>
          <a:bodyPr wrap="square" lIns="0" tIns="0" rIns="0" bIns="0" anchor="t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6503582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6127" userDrawn="1">
          <p15:clr>
            <a:srgbClr val="5ACBF0"/>
          </p15:clr>
        </p15:guide>
        <p15:guide id="3" orient="horz" pos="1911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ligh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54097" cy="498598"/>
          </a:xfrm>
          <a:noFill/>
        </p:spPr>
        <p:txBody>
          <a:bodyPr wrap="square" lIns="0" tIns="0" rIns="0" bIns="0" anchor="t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5951E567-86DB-49D9-87EB-08DE2B1BC6D1}"/>
              </a:ext>
            </a:extLst>
          </p:cNvPr>
          <p:cNvSpPr txBox="1"/>
          <p:nvPr userDrawn="1"/>
        </p:nvSpPr>
        <p:spPr bwMode="black">
          <a:xfrm>
            <a:off x="4396015" y="6568123"/>
            <a:ext cx="3399970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4278299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 userDrawn="1">
          <p15:clr>
            <a:srgbClr val="5ACBF0"/>
          </p15:clr>
        </p15:guide>
        <p15:guide id="3" orient="horz" pos="1910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>
            <a:extLst>
              <a:ext uri="{FF2B5EF4-FFF2-40B4-BE49-F238E27FC236}">
                <a16:creationId xmlns:a16="http://schemas.microsoft.com/office/drawing/2014/main" id="{2EF3E351-722F-45A0-BD85-698E055B98F1}"/>
              </a:ext>
            </a:extLst>
          </p:cNvPr>
          <p:cNvSpPr txBox="1"/>
          <p:nvPr userDrawn="1"/>
        </p:nvSpPr>
        <p:spPr bwMode="black">
          <a:xfrm>
            <a:off x="4396015" y="6568123"/>
            <a:ext cx="3399970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331155672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 userDrawn="1">
          <p15:clr>
            <a:srgbClr val="5ACBF0"/>
          </p15:clr>
        </p15:guide>
        <p15:guide id="2" orient="horz" pos="904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sitting in front of a crowd&#10;&#10;Description generated with very high confidence">
            <a:extLst>
              <a:ext uri="{FF2B5EF4-FFF2-40B4-BE49-F238E27FC236}">
                <a16:creationId xmlns:a16="http://schemas.microsoft.com/office/drawing/2014/main" id="{ADC57F9E-658E-424C-9EF1-3587089C95F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4583" t="10804" r="39161" b="19692"/>
          <a:stretch/>
        </p:blipFill>
        <p:spPr>
          <a:xfrm>
            <a:off x="5333998" y="0"/>
            <a:ext cx="6858001" cy="6858000"/>
          </a:xfrm>
          <a:prstGeom prst="rect">
            <a:avLst/>
          </a:prstGeom>
        </p:spPr>
      </p:pic>
      <p:pic>
        <p:nvPicPr>
          <p:cNvPr id="10" name="MS logo gray - EMF" descr="Microsoft logo, gray text version">
            <a:extLst>
              <a:ext uri="{FF2B5EF4-FFF2-40B4-BE49-F238E27FC236}">
                <a16:creationId xmlns:a16="http://schemas.microsoft.com/office/drawing/2014/main" id="{B802B7FF-9FAE-427A-B679-4364FE2DB5F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731E8BB-BB76-41F9-856D-368DE9900663}"/>
              </a:ext>
            </a:extLst>
          </p:cNvPr>
          <p:cNvSpPr txBox="1"/>
          <p:nvPr userDrawn="1"/>
        </p:nvSpPr>
        <p:spPr>
          <a:xfrm>
            <a:off x="586581" y="4219064"/>
            <a:ext cx="2427588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dirty="0">
                <a:gradFill>
                  <a:gsLst>
                    <a:gs pos="82234">
                      <a:schemeClr val="accent2"/>
                    </a:gs>
                    <a:gs pos="68282">
                      <a:schemeClr val="accent2"/>
                    </a:gs>
                  </a:gsLst>
                  <a:lin ang="5400000" scaled="0"/>
                </a:gradFill>
              </a:rPr>
              <a:t>February 11–15, 2019</a:t>
            </a:r>
          </a:p>
          <a:p>
            <a:pPr algn="l"/>
            <a:r>
              <a:rPr lang="en-US" sz="2000" dirty="0">
                <a:gradFill>
                  <a:gsLst>
                    <a:gs pos="82234">
                      <a:schemeClr val="accent2"/>
                    </a:gs>
                    <a:gs pos="68282">
                      <a:schemeClr val="accent2"/>
                    </a:gs>
                  </a:gsLst>
                  <a:lin ang="5400000" scaled="0"/>
                </a:gradFill>
              </a:rPr>
              <a:t>Seattle, WA</a:t>
            </a:r>
          </a:p>
        </p:txBody>
      </p:sp>
      <p:pic>
        <p:nvPicPr>
          <p:cNvPr id="13" name="Picture 12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29E6D70F-8056-4653-91E4-BE7FAAFEBA5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84200" y="2322537"/>
            <a:ext cx="3012188" cy="1524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9300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56753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 userDrawn="1">
          <p15:clr>
            <a:srgbClr val="5ACBF0"/>
          </p15:clr>
        </p15:guide>
        <p15:guide id="2" orient="horz" pos="1272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identiality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Confidentiality slide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D07666-5C5E-4C40-8C68-86D1F3CAB0C5}"/>
              </a:ext>
            </a:extLst>
          </p:cNvPr>
          <p:cNvSpPr txBox="1"/>
          <p:nvPr userDrawn="1"/>
        </p:nvSpPr>
        <p:spPr>
          <a:xfrm>
            <a:off x="584200" y="4173080"/>
            <a:ext cx="11022584" cy="2095958"/>
          </a:xfrm>
          <a:prstGeom prst="rect">
            <a:avLst/>
          </a:prstGeom>
          <a:noFill/>
        </p:spPr>
        <p:txBody>
          <a:bodyPr wrap="square" lIns="182880" tIns="146304" rIns="182880" bIns="146304" rtlCol="0" anchor="ctr">
            <a:spAutoFit/>
          </a:bodyPr>
          <a:lstStyle/>
          <a:p>
            <a:pPr algn="ctr">
              <a:lnSpc>
                <a:spcPct val="90000"/>
              </a:lnSpc>
              <a:spcBef>
                <a:spcPts val="1200"/>
              </a:spcBef>
              <a:spcAft>
                <a:spcPts val="600"/>
              </a:spcAft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Microsoft Ready content is </a:t>
            </a:r>
            <a:r>
              <a:rPr lang="en-US" sz="2000" kern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Microsoft Confidential – Internal only</a:t>
            </a:r>
          </a:p>
          <a:p>
            <a:pPr algn="ctr">
              <a:lnSpc>
                <a:spcPct val="90000"/>
              </a:lnSpc>
              <a:spcBef>
                <a:spcPts val="1200"/>
              </a:spcBef>
              <a:spcAft>
                <a:spcPts val="600"/>
              </a:spcAft>
            </a:pPr>
            <a:r>
              <a:rPr lang="en-US" sz="2000" kern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DO NOT </a:t>
            </a: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post Microsoft Ready content to any blogs or external websites</a:t>
            </a:r>
          </a:p>
          <a:p>
            <a:pPr algn="ctr">
              <a:lnSpc>
                <a:spcPct val="90000"/>
              </a:lnSpc>
              <a:spcBef>
                <a:spcPts val="1200"/>
              </a:spcBef>
              <a:spcAft>
                <a:spcPts val="600"/>
              </a:spcAft>
            </a:pPr>
            <a:r>
              <a:rPr lang="en-US" sz="2000" kern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DO NOT </a:t>
            </a: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take photos or video of sessions or slides throughout the Microsoft Ready event</a:t>
            </a:r>
          </a:p>
          <a:p>
            <a:pPr algn="ctr">
              <a:lnSpc>
                <a:spcPct val="90000"/>
              </a:lnSpc>
              <a:spcBef>
                <a:spcPts val="1200"/>
              </a:spcBef>
              <a:spcAft>
                <a:spcPts val="600"/>
              </a:spcAft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Content will be available to internal audiences on-demand post-event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A6B1A30E-72AA-4A8F-A97F-FD4B4989FC97}"/>
              </a:ext>
            </a:extLst>
          </p:cNvPr>
          <p:cNvSpPr/>
          <p:nvPr userDrawn="1"/>
        </p:nvSpPr>
        <p:spPr bwMode="gray">
          <a:xfrm>
            <a:off x="2697102" y="1790700"/>
            <a:ext cx="1602879" cy="1602878"/>
          </a:xfrm>
          <a:prstGeom prst="ellipse">
            <a:avLst/>
          </a:prstGeom>
          <a:solidFill>
            <a:srgbClr val="232323"/>
          </a:solidFill>
          <a:ln w="10795" cap="flat" cmpd="sng" algn="ctr">
            <a:noFill/>
            <a:prstDash val="solid"/>
          </a:ln>
          <a:effectLst>
            <a:outerShdw blurRad="254000" dist="50800" dir="2700000" sx="101000" sy="101000" algn="tl" rotWithShape="0">
              <a:prstClr val="black">
                <a:alpha val="35000"/>
              </a:prstClr>
            </a:outerShdw>
          </a:effectLst>
        </p:spPr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11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86F400F5-9FA0-4CE6-B207-5F2FF50C7927}"/>
              </a:ext>
            </a:extLst>
          </p:cNvPr>
          <p:cNvSpPr/>
          <p:nvPr userDrawn="1"/>
        </p:nvSpPr>
        <p:spPr bwMode="gray">
          <a:xfrm>
            <a:off x="5318069" y="1790700"/>
            <a:ext cx="1602879" cy="1602878"/>
          </a:xfrm>
          <a:prstGeom prst="ellipse">
            <a:avLst/>
          </a:prstGeom>
          <a:solidFill>
            <a:srgbClr val="232323"/>
          </a:solidFill>
          <a:ln w="10795" cap="flat" cmpd="sng" algn="ctr">
            <a:noFill/>
            <a:prstDash val="solid"/>
          </a:ln>
          <a:effectLst>
            <a:outerShdw blurRad="254000" dist="50800" dir="2700000" sx="101000" sy="101000" algn="tl" rotWithShape="0">
              <a:prstClr val="black">
                <a:alpha val="35000"/>
              </a:prstClr>
            </a:outerShdw>
          </a:effectLst>
        </p:spPr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marR="0" lvl="0" indent="0" algn="ctr" defTabSz="932114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</a:endParaRPr>
          </a:p>
        </p:txBody>
      </p: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BA797159-0B2F-4995-81D8-EBFFD05AB617}"/>
              </a:ext>
            </a:extLst>
          </p:cNvPr>
          <p:cNvGrpSpPr/>
          <p:nvPr userDrawn="1"/>
        </p:nvGrpSpPr>
        <p:grpSpPr bwMode="gray">
          <a:xfrm flipH="1">
            <a:off x="5901486" y="2178437"/>
            <a:ext cx="436044" cy="827404"/>
            <a:chOff x="5200650" y="1722438"/>
            <a:chExt cx="1797050" cy="3409950"/>
          </a:xfrm>
        </p:grpSpPr>
        <p:sp>
          <p:nvSpPr>
            <p:cNvPr id="105" name="Freeform 26">
              <a:extLst>
                <a:ext uri="{FF2B5EF4-FFF2-40B4-BE49-F238E27FC236}">
                  <a16:creationId xmlns:a16="http://schemas.microsoft.com/office/drawing/2014/main" id="{D5EE552A-CFE9-4D35-BDE3-A939AA559C23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5200650" y="1722438"/>
              <a:ext cx="1797050" cy="3409950"/>
            </a:xfrm>
            <a:custGeom>
              <a:avLst/>
              <a:gdLst>
                <a:gd name="T0" fmla="*/ 497 w 543"/>
                <a:gd name="T1" fmla="*/ 0 h 1030"/>
                <a:gd name="T2" fmla="*/ 46 w 543"/>
                <a:gd name="T3" fmla="*/ 0 h 1030"/>
                <a:gd name="T4" fmla="*/ 0 w 543"/>
                <a:gd name="T5" fmla="*/ 46 h 1030"/>
                <a:gd name="T6" fmla="*/ 0 w 543"/>
                <a:gd name="T7" fmla="*/ 983 h 1030"/>
                <a:gd name="T8" fmla="*/ 46 w 543"/>
                <a:gd name="T9" fmla="*/ 1030 h 1030"/>
                <a:gd name="T10" fmla="*/ 497 w 543"/>
                <a:gd name="T11" fmla="*/ 1030 h 1030"/>
                <a:gd name="T12" fmla="*/ 543 w 543"/>
                <a:gd name="T13" fmla="*/ 983 h 1030"/>
                <a:gd name="T14" fmla="*/ 543 w 543"/>
                <a:gd name="T15" fmla="*/ 46 h 1030"/>
                <a:gd name="T16" fmla="*/ 497 w 543"/>
                <a:gd name="T17" fmla="*/ 0 h 10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3" h="1030">
                  <a:moveTo>
                    <a:pt x="497" y="0"/>
                  </a:moveTo>
                  <a:cubicBezTo>
                    <a:pt x="46" y="0"/>
                    <a:pt x="46" y="0"/>
                    <a:pt x="46" y="0"/>
                  </a:cubicBezTo>
                  <a:cubicBezTo>
                    <a:pt x="21" y="0"/>
                    <a:pt x="0" y="21"/>
                    <a:pt x="0" y="46"/>
                  </a:cubicBezTo>
                  <a:cubicBezTo>
                    <a:pt x="0" y="983"/>
                    <a:pt x="0" y="983"/>
                    <a:pt x="0" y="983"/>
                  </a:cubicBezTo>
                  <a:cubicBezTo>
                    <a:pt x="0" y="1009"/>
                    <a:pt x="21" y="1030"/>
                    <a:pt x="46" y="1030"/>
                  </a:cubicBezTo>
                  <a:cubicBezTo>
                    <a:pt x="497" y="1030"/>
                    <a:pt x="497" y="1030"/>
                    <a:pt x="497" y="1030"/>
                  </a:cubicBezTo>
                  <a:cubicBezTo>
                    <a:pt x="522" y="1030"/>
                    <a:pt x="543" y="1009"/>
                    <a:pt x="543" y="983"/>
                  </a:cubicBezTo>
                  <a:cubicBezTo>
                    <a:pt x="543" y="46"/>
                    <a:pt x="543" y="46"/>
                    <a:pt x="543" y="46"/>
                  </a:cubicBezTo>
                  <a:cubicBezTo>
                    <a:pt x="543" y="21"/>
                    <a:pt x="522" y="0"/>
                    <a:pt x="497" y="0"/>
                  </a:cubicBezTo>
                  <a:close/>
                </a:path>
              </a:pathLst>
            </a:cu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06" name="Freeform 27">
              <a:extLst>
                <a:ext uri="{FF2B5EF4-FFF2-40B4-BE49-F238E27FC236}">
                  <a16:creationId xmlns:a16="http://schemas.microsoft.com/office/drawing/2014/main" id="{62561F91-9D8C-4635-B806-AE2D11196147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5310188" y="2262188"/>
              <a:ext cx="1577975" cy="2433638"/>
            </a:xfrm>
            <a:custGeom>
              <a:avLst/>
              <a:gdLst>
                <a:gd name="T0" fmla="*/ 0 w 994"/>
                <a:gd name="T1" fmla="*/ 1533 h 1533"/>
                <a:gd name="T2" fmla="*/ 994 w 994"/>
                <a:gd name="T3" fmla="*/ 1533 h 1533"/>
                <a:gd name="T4" fmla="*/ 994 w 994"/>
                <a:gd name="T5" fmla="*/ 62 h 1533"/>
                <a:gd name="T6" fmla="*/ 498 w 994"/>
                <a:gd name="T7" fmla="*/ 0 h 1533"/>
                <a:gd name="T8" fmla="*/ 0 w 994"/>
                <a:gd name="T9" fmla="*/ 62 h 1533"/>
                <a:gd name="T10" fmla="*/ 0 w 994"/>
                <a:gd name="T11" fmla="*/ 1533 h 1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94" h="1533">
                  <a:moveTo>
                    <a:pt x="0" y="1533"/>
                  </a:moveTo>
                  <a:lnTo>
                    <a:pt x="994" y="1533"/>
                  </a:lnTo>
                  <a:lnTo>
                    <a:pt x="994" y="62"/>
                  </a:lnTo>
                  <a:lnTo>
                    <a:pt x="498" y="0"/>
                  </a:lnTo>
                  <a:lnTo>
                    <a:pt x="0" y="62"/>
                  </a:lnTo>
                  <a:lnTo>
                    <a:pt x="0" y="1533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07" name="Rectangle 28">
              <a:extLst>
                <a:ext uri="{FF2B5EF4-FFF2-40B4-BE49-F238E27FC236}">
                  <a16:creationId xmlns:a16="http://schemas.microsoft.com/office/drawing/2014/main" id="{71C38A4E-A7CA-4FC4-B76A-394814BBAD30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310188" y="2006601"/>
              <a:ext cx="1577975" cy="354013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08" name="Rectangle 29">
              <a:extLst>
                <a:ext uri="{FF2B5EF4-FFF2-40B4-BE49-F238E27FC236}">
                  <a16:creationId xmlns:a16="http://schemas.microsoft.com/office/drawing/2014/main" id="{0EB3CFB9-1B4F-40C4-8527-07696A24C42D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942013" y="3522663"/>
              <a:ext cx="804863" cy="39688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09" name="Rectangle 30">
              <a:extLst>
                <a:ext uri="{FF2B5EF4-FFF2-40B4-BE49-F238E27FC236}">
                  <a16:creationId xmlns:a16="http://schemas.microsoft.com/office/drawing/2014/main" id="{A6E51830-661E-42FF-A82A-D30745B76D13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419725" y="3689351"/>
              <a:ext cx="1327150" cy="39688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10" name="Rectangle 31">
              <a:extLst>
                <a:ext uri="{FF2B5EF4-FFF2-40B4-BE49-F238E27FC236}">
                  <a16:creationId xmlns:a16="http://schemas.microsoft.com/office/drawing/2014/main" id="{95201EB4-D463-4472-9390-C70DD9F565CA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419725" y="3851276"/>
              <a:ext cx="1327150" cy="39688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11" name="Rectangle 32">
              <a:extLst>
                <a:ext uri="{FF2B5EF4-FFF2-40B4-BE49-F238E27FC236}">
                  <a16:creationId xmlns:a16="http://schemas.microsoft.com/office/drawing/2014/main" id="{B130CDDD-D0C4-4E72-B76C-DB9845238263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419725" y="4013201"/>
              <a:ext cx="730250" cy="42863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12" name="Rectangle 33">
              <a:extLst>
                <a:ext uri="{FF2B5EF4-FFF2-40B4-BE49-F238E27FC236}">
                  <a16:creationId xmlns:a16="http://schemas.microsoft.com/office/drawing/2014/main" id="{65FB6058-8B32-4371-95BE-A2B310C6B8FB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419725" y="4178301"/>
              <a:ext cx="1327150" cy="36513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13" name="Rectangle 34">
              <a:extLst>
                <a:ext uri="{FF2B5EF4-FFF2-40B4-BE49-F238E27FC236}">
                  <a16:creationId xmlns:a16="http://schemas.microsoft.com/office/drawing/2014/main" id="{FB2303C7-0661-4CF0-B491-D2E9D47EE15A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6149975" y="4341813"/>
              <a:ext cx="596900" cy="36513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14" name="Rectangle 35">
              <a:extLst>
                <a:ext uri="{FF2B5EF4-FFF2-40B4-BE49-F238E27FC236}">
                  <a16:creationId xmlns:a16="http://schemas.microsoft.com/office/drawing/2014/main" id="{C3FA6748-9371-4617-9A5E-AEF6112AB5DA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932488" y="2509838"/>
              <a:ext cx="836613" cy="49213"/>
            </a:xfrm>
            <a:prstGeom prst="rect">
              <a:avLst/>
            </a:prstGeom>
            <a:solidFill>
              <a:schemeClr val="bg1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15" name="Rectangle 36">
              <a:extLst>
                <a:ext uri="{FF2B5EF4-FFF2-40B4-BE49-F238E27FC236}">
                  <a16:creationId xmlns:a16="http://schemas.microsoft.com/office/drawing/2014/main" id="{22819134-DC28-4E40-9A2C-B052D6FE6E78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429250" y="2509838"/>
              <a:ext cx="171450" cy="49213"/>
            </a:xfrm>
            <a:prstGeom prst="rect">
              <a:avLst/>
            </a:prstGeom>
            <a:solidFill>
              <a:schemeClr val="bg1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16" name="Rectangle 37">
              <a:extLst>
                <a:ext uri="{FF2B5EF4-FFF2-40B4-BE49-F238E27FC236}">
                  <a16:creationId xmlns:a16="http://schemas.microsoft.com/office/drawing/2014/main" id="{A8AB1BAE-A549-4C2D-90AE-29E7A84F30C2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680075" y="2509838"/>
              <a:ext cx="173038" cy="49213"/>
            </a:xfrm>
            <a:prstGeom prst="rect">
              <a:avLst/>
            </a:prstGeom>
            <a:solidFill>
              <a:schemeClr val="bg1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17" name="Rectangle 38">
              <a:extLst>
                <a:ext uri="{FF2B5EF4-FFF2-40B4-BE49-F238E27FC236}">
                  <a16:creationId xmlns:a16="http://schemas.microsoft.com/office/drawing/2014/main" id="{6BB21AAD-BEBD-464D-9425-DFCE1A810212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6650038" y="2125663"/>
              <a:ext cx="152400" cy="142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Rectangle 39">
              <a:extLst>
                <a:ext uri="{FF2B5EF4-FFF2-40B4-BE49-F238E27FC236}">
                  <a16:creationId xmlns:a16="http://schemas.microsoft.com/office/drawing/2014/main" id="{82C133A5-90DA-4452-B1C2-96A28D1B3B2D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6650038" y="2168526"/>
              <a:ext cx="152400" cy="142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Rectangle 40">
              <a:extLst>
                <a:ext uri="{FF2B5EF4-FFF2-40B4-BE49-F238E27FC236}">
                  <a16:creationId xmlns:a16="http://schemas.microsoft.com/office/drawing/2014/main" id="{9EC959C0-2ED1-429D-9343-6B03D72EC2DB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6650038" y="2216151"/>
              <a:ext cx="152400" cy="12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Rectangle 41">
              <a:extLst>
                <a:ext uri="{FF2B5EF4-FFF2-40B4-BE49-F238E27FC236}">
                  <a16:creationId xmlns:a16="http://schemas.microsoft.com/office/drawing/2014/main" id="{27EB350B-78EC-4CE4-9803-6981B8ABF253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6027738" y="4837113"/>
              <a:ext cx="142875" cy="146050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21" name="Freeform 42">
              <a:extLst>
                <a:ext uri="{FF2B5EF4-FFF2-40B4-BE49-F238E27FC236}">
                  <a16:creationId xmlns:a16="http://schemas.microsoft.com/office/drawing/2014/main" id="{E19CD1BB-BAEF-4D84-8870-955840A2D735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5783263" y="1841501"/>
              <a:ext cx="631825" cy="36513"/>
            </a:xfrm>
            <a:custGeom>
              <a:avLst/>
              <a:gdLst>
                <a:gd name="T0" fmla="*/ 185 w 191"/>
                <a:gd name="T1" fmla="*/ 11 h 11"/>
                <a:gd name="T2" fmla="*/ 6 w 191"/>
                <a:gd name="T3" fmla="*/ 11 h 11"/>
                <a:gd name="T4" fmla="*/ 0 w 191"/>
                <a:gd name="T5" fmla="*/ 6 h 11"/>
                <a:gd name="T6" fmla="*/ 6 w 191"/>
                <a:gd name="T7" fmla="*/ 0 h 11"/>
                <a:gd name="T8" fmla="*/ 185 w 191"/>
                <a:gd name="T9" fmla="*/ 0 h 11"/>
                <a:gd name="T10" fmla="*/ 191 w 191"/>
                <a:gd name="T11" fmla="*/ 6 h 11"/>
                <a:gd name="T12" fmla="*/ 185 w 191"/>
                <a:gd name="T13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1" h="11">
                  <a:moveTo>
                    <a:pt x="185" y="11"/>
                  </a:moveTo>
                  <a:cubicBezTo>
                    <a:pt x="6" y="11"/>
                    <a:pt x="6" y="11"/>
                    <a:pt x="6" y="11"/>
                  </a:cubicBezTo>
                  <a:cubicBezTo>
                    <a:pt x="2" y="11"/>
                    <a:pt x="0" y="9"/>
                    <a:pt x="0" y="6"/>
                  </a:cubicBezTo>
                  <a:cubicBezTo>
                    <a:pt x="0" y="2"/>
                    <a:pt x="2" y="0"/>
                    <a:pt x="6" y="0"/>
                  </a:cubicBezTo>
                  <a:cubicBezTo>
                    <a:pt x="185" y="0"/>
                    <a:pt x="185" y="0"/>
                    <a:pt x="185" y="0"/>
                  </a:cubicBezTo>
                  <a:cubicBezTo>
                    <a:pt x="189" y="0"/>
                    <a:pt x="191" y="2"/>
                    <a:pt x="191" y="6"/>
                  </a:cubicBezTo>
                  <a:cubicBezTo>
                    <a:pt x="191" y="9"/>
                    <a:pt x="189" y="11"/>
                    <a:pt x="185" y="11"/>
                  </a:cubicBezTo>
                  <a:close/>
                </a:path>
              </a:pathLst>
            </a:cu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22" name="Rectangle 43">
              <a:extLst>
                <a:ext uri="{FF2B5EF4-FFF2-40B4-BE49-F238E27FC236}">
                  <a16:creationId xmlns:a16="http://schemas.microsoft.com/office/drawing/2014/main" id="{AB3A5491-F398-47CB-BBBC-35E96F4E414D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429250" y="2722563"/>
              <a:ext cx="1339850" cy="628650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</p:grpSp>
      <p:sp>
        <p:nvSpPr>
          <p:cNvPr id="149" name="Oval 148">
            <a:extLst>
              <a:ext uri="{FF2B5EF4-FFF2-40B4-BE49-F238E27FC236}">
                <a16:creationId xmlns:a16="http://schemas.microsoft.com/office/drawing/2014/main" id="{88B05F2C-2F66-43AA-A9E2-803B1F843606}"/>
              </a:ext>
            </a:extLst>
          </p:cNvPr>
          <p:cNvSpPr/>
          <p:nvPr userDrawn="1"/>
        </p:nvSpPr>
        <p:spPr bwMode="gray">
          <a:xfrm>
            <a:off x="7892021" y="1790700"/>
            <a:ext cx="1602879" cy="1602878"/>
          </a:xfrm>
          <a:prstGeom prst="ellipse">
            <a:avLst/>
          </a:prstGeom>
          <a:solidFill>
            <a:srgbClr val="232323"/>
          </a:solidFill>
          <a:ln w="10795" cap="flat" cmpd="sng" algn="ctr">
            <a:noFill/>
            <a:prstDash val="solid"/>
          </a:ln>
          <a:effectLst>
            <a:outerShdw blurRad="254000" dist="50800" dir="2700000" sx="101000" sy="101000" algn="tl" rotWithShape="0">
              <a:prstClr val="black">
                <a:alpha val="35000"/>
              </a:prstClr>
            </a:outerShdw>
          </a:effectLst>
        </p:spPr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marR="0" lvl="0" indent="0" algn="ctr" defTabSz="932114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</a:endParaRPr>
          </a:p>
        </p:txBody>
      </p: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E88D9ECD-A4C6-4CFD-BE83-83D944C0F97B}"/>
              </a:ext>
            </a:extLst>
          </p:cNvPr>
          <p:cNvGrpSpPr/>
          <p:nvPr userDrawn="1"/>
        </p:nvGrpSpPr>
        <p:grpSpPr bwMode="gray">
          <a:xfrm>
            <a:off x="8118306" y="2286842"/>
            <a:ext cx="1150309" cy="610594"/>
            <a:chOff x="6151563" y="1584325"/>
            <a:chExt cx="4276725" cy="2270126"/>
          </a:xfrm>
        </p:grpSpPr>
        <p:sp>
          <p:nvSpPr>
            <p:cNvPr id="129" name="Rectangle 47">
              <a:extLst>
                <a:ext uri="{FF2B5EF4-FFF2-40B4-BE49-F238E27FC236}">
                  <a16:creationId xmlns:a16="http://schemas.microsoft.com/office/drawing/2014/main" id="{26C055B8-93FF-46DA-B415-D8D54497176C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6630988" y="1584325"/>
              <a:ext cx="3317875" cy="2084388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30" name="Rectangle 48">
              <a:extLst>
                <a:ext uri="{FF2B5EF4-FFF2-40B4-BE49-F238E27FC236}">
                  <a16:creationId xmlns:a16="http://schemas.microsoft.com/office/drawing/2014/main" id="{CFE4BDC0-DE0F-4728-875B-177D4395AAE0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6848476" y="1785938"/>
              <a:ext cx="2879725" cy="17637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Freeform 49">
              <a:extLst>
                <a:ext uri="{FF2B5EF4-FFF2-40B4-BE49-F238E27FC236}">
                  <a16:creationId xmlns:a16="http://schemas.microsoft.com/office/drawing/2014/main" id="{DF9925D4-DE10-40F0-8BA3-16B00AE6C44D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6151563" y="3668713"/>
              <a:ext cx="4276725" cy="185738"/>
            </a:xfrm>
            <a:custGeom>
              <a:avLst/>
              <a:gdLst>
                <a:gd name="T0" fmla="*/ 1265 w 1295"/>
                <a:gd name="T1" fmla="*/ 56 h 56"/>
                <a:gd name="T2" fmla="*/ 29 w 1295"/>
                <a:gd name="T3" fmla="*/ 56 h 56"/>
                <a:gd name="T4" fmla="*/ 0 w 1295"/>
                <a:gd name="T5" fmla="*/ 26 h 56"/>
                <a:gd name="T6" fmla="*/ 0 w 1295"/>
                <a:gd name="T7" fmla="*/ 0 h 56"/>
                <a:gd name="T8" fmla="*/ 1295 w 1295"/>
                <a:gd name="T9" fmla="*/ 0 h 56"/>
                <a:gd name="T10" fmla="*/ 1295 w 1295"/>
                <a:gd name="T11" fmla="*/ 26 h 56"/>
                <a:gd name="T12" fmla="*/ 1265 w 1295"/>
                <a:gd name="T13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95" h="56">
                  <a:moveTo>
                    <a:pt x="1265" y="56"/>
                  </a:moveTo>
                  <a:cubicBezTo>
                    <a:pt x="29" y="56"/>
                    <a:pt x="29" y="56"/>
                    <a:pt x="29" y="56"/>
                  </a:cubicBezTo>
                  <a:cubicBezTo>
                    <a:pt x="13" y="56"/>
                    <a:pt x="0" y="43"/>
                    <a:pt x="0" y="2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295" y="0"/>
                    <a:pt x="1295" y="0"/>
                    <a:pt x="1295" y="0"/>
                  </a:cubicBezTo>
                  <a:cubicBezTo>
                    <a:pt x="1295" y="26"/>
                    <a:pt x="1295" y="26"/>
                    <a:pt x="1295" y="26"/>
                  </a:cubicBezTo>
                  <a:cubicBezTo>
                    <a:pt x="1295" y="43"/>
                    <a:pt x="1282" y="56"/>
                    <a:pt x="1265" y="56"/>
                  </a:cubicBezTo>
                  <a:close/>
                </a:path>
              </a:pathLst>
            </a:cu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32" name="Rectangle 50">
              <a:extLst>
                <a:ext uri="{FF2B5EF4-FFF2-40B4-BE49-F238E27FC236}">
                  <a16:creationId xmlns:a16="http://schemas.microsoft.com/office/drawing/2014/main" id="{E95E9909-20A7-4A13-8FBC-BB76A4AAD529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7353301" y="2098675"/>
              <a:ext cx="865188" cy="330200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33" name="Rectangle 51">
              <a:extLst>
                <a:ext uri="{FF2B5EF4-FFF2-40B4-BE49-F238E27FC236}">
                  <a16:creationId xmlns:a16="http://schemas.microsoft.com/office/drawing/2014/main" id="{2FD4C439-4658-45FA-AB12-5252FC20915B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7086601" y="2098675"/>
              <a:ext cx="266700" cy="330200"/>
            </a:xfrm>
            <a:prstGeom prst="rect">
              <a:avLst/>
            </a:prstGeom>
            <a:solidFill>
              <a:schemeClr val="bg1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34" name="Rectangle 52">
              <a:extLst>
                <a:ext uri="{FF2B5EF4-FFF2-40B4-BE49-F238E27FC236}">
                  <a16:creationId xmlns:a16="http://schemas.microsoft.com/office/drawing/2014/main" id="{D9CFF0E1-0AE6-43B7-BC45-CB587EB544AE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7086601" y="2559050"/>
              <a:ext cx="1131888" cy="101600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35" name="Rectangle 53">
              <a:extLst>
                <a:ext uri="{FF2B5EF4-FFF2-40B4-BE49-F238E27FC236}">
                  <a16:creationId xmlns:a16="http://schemas.microsoft.com/office/drawing/2014/main" id="{E57A2468-B3CA-4D73-B693-76A85B0F761F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7086601" y="2744788"/>
              <a:ext cx="1131888" cy="101600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36" name="Rectangle 54">
              <a:extLst>
                <a:ext uri="{FF2B5EF4-FFF2-40B4-BE49-F238E27FC236}">
                  <a16:creationId xmlns:a16="http://schemas.microsoft.com/office/drawing/2014/main" id="{590B34AA-176F-4A9B-8492-C9062CEEB0A2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7086601" y="2925763"/>
              <a:ext cx="1131888" cy="106363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37" name="Rectangle 55">
              <a:extLst>
                <a:ext uri="{FF2B5EF4-FFF2-40B4-BE49-F238E27FC236}">
                  <a16:creationId xmlns:a16="http://schemas.microsoft.com/office/drawing/2014/main" id="{B478D54E-B6DE-4ACF-B271-59436F9D78D0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7086601" y="3111500"/>
              <a:ext cx="1131888" cy="103188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38" name="Rectangle 56">
              <a:extLst>
                <a:ext uri="{FF2B5EF4-FFF2-40B4-BE49-F238E27FC236}">
                  <a16:creationId xmlns:a16="http://schemas.microsoft.com/office/drawing/2014/main" id="{10E94144-47B6-4CC4-8ACA-8555C206329A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7086601" y="3297238"/>
              <a:ext cx="1131888" cy="103188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39" name="Rectangle 57">
              <a:extLst>
                <a:ext uri="{FF2B5EF4-FFF2-40B4-BE49-F238E27FC236}">
                  <a16:creationId xmlns:a16="http://schemas.microsoft.com/office/drawing/2014/main" id="{884B7082-B3DA-41C6-888E-340C61D061D8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8337551" y="2098675"/>
              <a:ext cx="314325" cy="336550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40" name="Rectangle 58">
              <a:extLst>
                <a:ext uri="{FF2B5EF4-FFF2-40B4-BE49-F238E27FC236}">
                  <a16:creationId xmlns:a16="http://schemas.microsoft.com/office/drawing/2014/main" id="{EAB98FDB-F070-4FD8-8674-449941060C9E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8764588" y="2098675"/>
              <a:ext cx="312738" cy="336550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41" name="Rectangle 59">
              <a:extLst>
                <a:ext uri="{FF2B5EF4-FFF2-40B4-BE49-F238E27FC236}">
                  <a16:creationId xmlns:a16="http://schemas.microsoft.com/office/drawing/2014/main" id="{B045539F-5CE5-47A9-A17E-1643D4CD9B2A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9193213" y="2098675"/>
              <a:ext cx="314325" cy="336550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42" name="Rectangle 60">
              <a:extLst>
                <a:ext uri="{FF2B5EF4-FFF2-40B4-BE49-F238E27FC236}">
                  <a16:creationId xmlns:a16="http://schemas.microsoft.com/office/drawing/2014/main" id="{C0C7BB4D-3B48-4D4F-B494-4C1EE0FD7C1C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8337551" y="2581275"/>
              <a:ext cx="314325" cy="334963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43" name="Rectangle 61">
              <a:extLst>
                <a:ext uri="{FF2B5EF4-FFF2-40B4-BE49-F238E27FC236}">
                  <a16:creationId xmlns:a16="http://schemas.microsoft.com/office/drawing/2014/main" id="{0BFA0E04-B61F-491E-8CEE-282132478766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8764588" y="2581275"/>
              <a:ext cx="312738" cy="334963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44" name="Rectangle 62">
              <a:extLst>
                <a:ext uri="{FF2B5EF4-FFF2-40B4-BE49-F238E27FC236}">
                  <a16:creationId xmlns:a16="http://schemas.microsoft.com/office/drawing/2014/main" id="{AFB42A0A-BD91-43E7-988D-573EEC534564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9193213" y="2581275"/>
              <a:ext cx="314325" cy="334963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45" name="Rectangle 63">
              <a:extLst>
                <a:ext uri="{FF2B5EF4-FFF2-40B4-BE49-F238E27FC236}">
                  <a16:creationId xmlns:a16="http://schemas.microsoft.com/office/drawing/2014/main" id="{BA15039E-DBE6-4F6E-80B1-70B510D54B0F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8337551" y="3062288"/>
              <a:ext cx="314325" cy="338138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46" name="Rectangle 64">
              <a:extLst>
                <a:ext uri="{FF2B5EF4-FFF2-40B4-BE49-F238E27FC236}">
                  <a16:creationId xmlns:a16="http://schemas.microsoft.com/office/drawing/2014/main" id="{265A4B65-72CE-4B68-9D58-5199411F4C96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8764588" y="3062288"/>
              <a:ext cx="312738" cy="338138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47" name="Rectangle 65">
              <a:extLst>
                <a:ext uri="{FF2B5EF4-FFF2-40B4-BE49-F238E27FC236}">
                  <a16:creationId xmlns:a16="http://schemas.microsoft.com/office/drawing/2014/main" id="{9602881A-C071-4CA3-9947-55E1E8A8C5B1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9193213" y="3062288"/>
              <a:ext cx="314325" cy="338138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205" name="Multiplication Sign 204">
            <a:extLst>
              <a:ext uri="{FF2B5EF4-FFF2-40B4-BE49-F238E27FC236}">
                <a16:creationId xmlns:a16="http://schemas.microsoft.com/office/drawing/2014/main" id="{464A0F58-5D65-499E-8280-34A9DFF27F4A}"/>
              </a:ext>
            </a:extLst>
          </p:cNvPr>
          <p:cNvSpPr/>
          <p:nvPr userDrawn="1"/>
        </p:nvSpPr>
        <p:spPr bwMode="ltGray">
          <a:xfrm>
            <a:off x="3643244" y="2831053"/>
            <a:ext cx="715234" cy="715230"/>
          </a:xfrm>
          <a:prstGeom prst="mathMultiply">
            <a:avLst>
              <a:gd name="adj1" fmla="val 16854"/>
            </a:avLst>
          </a:prstGeom>
          <a:solidFill>
            <a:srgbClr val="C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1" name="Multiplication Sign 210">
            <a:extLst>
              <a:ext uri="{FF2B5EF4-FFF2-40B4-BE49-F238E27FC236}">
                <a16:creationId xmlns:a16="http://schemas.microsoft.com/office/drawing/2014/main" id="{69338860-60E4-44A3-B6C1-0BC1315BA942}"/>
              </a:ext>
            </a:extLst>
          </p:cNvPr>
          <p:cNvSpPr/>
          <p:nvPr userDrawn="1"/>
        </p:nvSpPr>
        <p:spPr bwMode="ltGray">
          <a:xfrm>
            <a:off x="6271892" y="2831053"/>
            <a:ext cx="715234" cy="715230"/>
          </a:xfrm>
          <a:prstGeom prst="mathMultiply">
            <a:avLst>
              <a:gd name="adj1" fmla="val 16854"/>
            </a:avLst>
          </a:prstGeom>
          <a:solidFill>
            <a:srgbClr val="C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4" name="Multiplication Sign 213">
            <a:extLst>
              <a:ext uri="{FF2B5EF4-FFF2-40B4-BE49-F238E27FC236}">
                <a16:creationId xmlns:a16="http://schemas.microsoft.com/office/drawing/2014/main" id="{DFD379AB-2220-4E7F-85FE-EBBE910DB5C2}"/>
              </a:ext>
            </a:extLst>
          </p:cNvPr>
          <p:cNvSpPr/>
          <p:nvPr userDrawn="1"/>
        </p:nvSpPr>
        <p:spPr bwMode="ltGray">
          <a:xfrm>
            <a:off x="8826629" y="2831053"/>
            <a:ext cx="715234" cy="715230"/>
          </a:xfrm>
          <a:prstGeom prst="mathMultiply">
            <a:avLst>
              <a:gd name="adj1" fmla="val 16854"/>
            </a:avLst>
          </a:prstGeom>
          <a:solidFill>
            <a:srgbClr val="C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971C9C6-D4A9-4DFA-9E2D-9E501DB092DC}"/>
              </a:ext>
            </a:extLst>
          </p:cNvPr>
          <p:cNvGrpSpPr/>
          <p:nvPr userDrawn="1"/>
        </p:nvGrpSpPr>
        <p:grpSpPr bwMode="gray">
          <a:xfrm>
            <a:off x="3132278" y="2298246"/>
            <a:ext cx="718204" cy="544549"/>
            <a:chOff x="3132278" y="2298246"/>
            <a:chExt cx="718204" cy="544549"/>
          </a:xfrm>
        </p:grpSpPr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19123BC5-D4FA-46FE-A2AC-4D6533EA9AB2}"/>
                </a:ext>
              </a:extLst>
            </p:cNvPr>
            <p:cNvSpPr/>
            <p:nvPr/>
          </p:nvSpPr>
          <p:spPr bwMode="gray">
            <a:xfrm>
              <a:off x="3194451" y="2298246"/>
              <a:ext cx="107195" cy="171511"/>
            </a:xfrm>
            <a:custGeom>
              <a:avLst/>
              <a:gdLst/>
              <a:ahLst/>
              <a:cxnLst/>
              <a:rect l="0" t="0" r="0" b="0"/>
              <a:pathLst>
                <a:path w="95250" h="152400">
                  <a:moveTo>
                    <a:pt x="81439" y="147161"/>
                  </a:moveTo>
                  <a:lnTo>
                    <a:pt x="20479" y="147161"/>
                  </a:lnTo>
                  <a:cubicBezTo>
                    <a:pt x="13811" y="147161"/>
                    <a:pt x="7144" y="141446"/>
                    <a:pt x="7144" y="133826"/>
                  </a:cubicBezTo>
                  <a:lnTo>
                    <a:pt x="7144" y="19526"/>
                  </a:lnTo>
                  <a:cubicBezTo>
                    <a:pt x="7144" y="12859"/>
                    <a:pt x="12859" y="7144"/>
                    <a:pt x="20479" y="7144"/>
                  </a:cubicBezTo>
                  <a:lnTo>
                    <a:pt x="81439" y="7144"/>
                  </a:lnTo>
                  <a:cubicBezTo>
                    <a:pt x="88106" y="7144"/>
                    <a:pt x="94774" y="12859"/>
                    <a:pt x="94774" y="20479"/>
                  </a:cubicBezTo>
                  <a:lnTo>
                    <a:pt x="94774" y="134779"/>
                  </a:lnTo>
                  <a:cubicBezTo>
                    <a:pt x="94774" y="141446"/>
                    <a:pt x="88106" y="147161"/>
                    <a:pt x="81439" y="147161"/>
                  </a:cubicBezTo>
                  <a:close/>
                </a:path>
              </a:pathLst>
            </a:cu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5711D87E-2859-4301-A153-9C62DB528E0B}"/>
                </a:ext>
              </a:extLst>
            </p:cNvPr>
            <p:cNvSpPr/>
            <p:nvPr/>
          </p:nvSpPr>
          <p:spPr bwMode="gray">
            <a:xfrm>
              <a:off x="3293070" y="2417233"/>
              <a:ext cx="557412" cy="407339"/>
            </a:xfrm>
            <a:custGeom>
              <a:avLst/>
              <a:gdLst/>
              <a:ahLst/>
              <a:cxnLst/>
              <a:rect l="0" t="0" r="0" b="0"/>
              <a:pathLst>
                <a:path w="495300" h="361950">
                  <a:moveTo>
                    <a:pt x="488156" y="31909"/>
                  </a:moveTo>
                  <a:lnTo>
                    <a:pt x="439579" y="7144"/>
                  </a:lnTo>
                  <a:lnTo>
                    <a:pt x="7144" y="7144"/>
                  </a:lnTo>
                  <a:lnTo>
                    <a:pt x="7144" y="356711"/>
                  </a:lnTo>
                  <a:lnTo>
                    <a:pt x="433864" y="356711"/>
                  </a:lnTo>
                  <a:lnTo>
                    <a:pt x="488156" y="328136"/>
                  </a:lnTo>
                  <a:close/>
                </a:path>
              </a:pathLst>
            </a:cu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A4F64010-C37F-4B0B-8C4B-E5CD5398E636}"/>
                </a:ext>
              </a:extLst>
            </p:cNvPr>
            <p:cNvSpPr/>
            <p:nvPr/>
          </p:nvSpPr>
          <p:spPr bwMode="gray">
            <a:xfrm>
              <a:off x="3293070" y="2392577"/>
              <a:ext cx="557412" cy="64317"/>
            </a:xfrm>
            <a:custGeom>
              <a:avLst/>
              <a:gdLst/>
              <a:ahLst/>
              <a:cxnLst/>
              <a:rect l="0" t="0" r="0" b="0"/>
              <a:pathLst>
                <a:path w="495300" h="57150">
                  <a:moveTo>
                    <a:pt x="488156" y="53816"/>
                  </a:moveTo>
                  <a:lnTo>
                    <a:pt x="488156" y="49054"/>
                  </a:lnTo>
                  <a:cubicBezTo>
                    <a:pt x="488156" y="26194"/>
                    <a:pt x="469106" y="7144"/>
                    <a:pt x="446246" y="7144"/>
                  </a:cubicBezTo>
                  <a:lnTo>
                    <a:pt x="7144" y="7144"/>
                  </a:lnTo>
                  <a:lnTo>
                    <a:pt x="7144" y="53816"/>
                  </a:lnTo>
                  <a:lnTo>
                    <a:pt x="488156" y="53816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DF5111A6-FF13-4B86-9A02-4968F86EFDFC}"/>
                </a:ext>
              </a:extLst>
            </p:cNvPr>
            <p:cNvSpPr/>
            <p:nvPr/>
          </p:nvSpPr>
          <p:spPr bwMode="gray">
            <a:xfrm>
              <a:off x="3293070" y="2778478"/>
              <a:ext cx="557412" cy="64317"/>
            </a:xfrm>
            <a:custGeom>
              <a:avLst/>
              <a:gdLst/>
              <a:ahLst/>
              <a:cxnLst/>
              <a:rect l="0" t="0" r="0" b="0"/>
              <a:pathLst>
                <a:path w="495300" h="57150">
                  <a:moveTo>
                    <a:pt x="7144" y="7144"/>
                  </a:moveTo>
                  <a:lnTo>
                    <a:pt x="7144" y="57626"/>
                  </a:lnTo>
                  <a:lnTo>
                    <a:pt x="446246" y="57626"/>
                  </a:lnTo>
                  <a:cubicBezTo>
                    <a:pt x="469106" y="57626"/>
                    <a:pt x="488156" y="38576"/>
                    <a:pt x="488156" y="15716"/>
                  </a:cubicBezTo>
                  <a:lnTo>
                    <a:pt x="488156" y="7144"/>
                  </a:lnTo>
                  <a:lnTo>
                    <a:pt x="7144" y="7144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D46C1B4E-7932-4411-ADEE-738D4EB9AB4F}"/>
                </a:ext>
              </a:extLst>
            </p:cNvPr>
            <p:cNvSpPr/>
            <p:nvPr/>
          </p:nvSpPr>
          <p:spPr bwMode="gray">
            <a:xfrm>
              <a:off x="3132278" y="2346484"/>
              <a:ext cx="235828" cy="482376"/>
            </a:xfrm>
            <a:custGeom>
              <a:avLst/>
              <a:gdLst/>
              <a:ahLst/>
              <a:cxnLst/>
              <a:rect l="0" t="0" r="0" b="0"/>
              <a:pathLst>
                <a:path w="209550" h="428625">
                  <a:moveTo>
                    <a:pt x="205264" y="391001"/>
                  </a:moveTo>
                  <a:lnTo>
                    <a:pt x="109061" y="428149"/>
                  </a:lnTo>
                  <a:lnTo>
                    <a:pt x="7144" y="391001"/>
                  </a:lnTo>
                  <a:lnTo>
                    <a:pt x="7144" y="48101"/>
                  </a:lnTo>
                  <a:lnTo>
                    <a:pt x="106204" y="7144"/>
                  </a:lnTo>
                  <a:lnTo>
                    <a:pt x="205264" y="48101"/>
                  </a:lnTo>
                  <a:close/>
                </a:path>
              </a:pathLst>
            </a:cu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403E67C2-61A7-4327-B9AE-EB39024D08C9}"/>
                </a:ext>
              </a:extLst>
            </p:cNvPr>
            <p:cNvSpPr/>
            <p:nvPr/>
          </p:nvSpPr>
          <p:spPr bwMode="gray">
            <a:xfrm>
              <a:off x="3132278" y="2327189"/>
              <a:ext cx="235828" cy="75036"/>
            </a:xfrm>
            <a:custGeom>
              <a:avLst/>
              <a:gdLst/>
              <a:ahLst/>
              <a:cxnLst/>
              <a:rect l="0" t="0" r="0" b="0"/>
              <a:pathLst>
                <a:path w="209550" h="66675">
                  <a:moveTo>
                    <a:pt x="205264" y="65246"/>
                  </a:moveTo>
                  <a:lnTo>
                    <a:pt x="205264" y="44291"/>
                  </a:lnTo>
                  <a:cubicBezTo>
                    <a:pt x="205264" y="23336"/>
                    <a:pt x="188119" y="7144"/>
                    <a:pt x="168116" y="7144"/>
                  </a:cubicBezTo>
                  <a:lnTo>
                    <a:pt x="44291" y="7144"/>
                  </a:lnTo>
                  <a:cubicBezTo>
                    <a:pt x="24289" y="7144"/>
                    <a:pt x="7144" y="24289"/>
                    <a:pt x="7144" y="44291"/>
                  </a:cubicBezTo>
                  <a:lnTo>
                    <a:pt x="7144" y="65246"/>
                  </a:lnTo>
                  <a:lnTo>
                    <a:pt x="205264" y="65246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6D3A9CA2-5D0F-4251-A1DB-C27B4C28C03D}"/>
                </a:ext>
              </a:extLst>
            </p:cNvPr>
            <p:cNvSpPr/>
            <p:nvPr/>
          </p:nvSpPr>
          <p:spPr bwMode="gray">
            <a:xfrm>
              <a:off x="3132278" y="2778478"/>
              <a:ext cx="235828" cy="64317"/>
            </a:xfrm>
            <a:custGeom>
              <a:avLst/>
              <a:gdLst/>
              <a:ahLst/>
              <a:cxnLst/>
              <a:rect l="0" t="0" r="0" b="0"/>
              <a:pathLst>
                <a:path w="209550" h="57150">
                  <a:moveTo>
                    <a:pt x="7144" y="7144"/>
                  </a:moveTo>
                  <a:lnTo>
                    <a:pt x="7144" y="19526"/>
                  </a:lnTo>
                  <a:cubicBezTo>
                    <a:pt x="7144" y="40481"/>
                    <a:pt x="24289" y="56674"/>
                    <a:pt x="44291" y="56674"/>
                  </a:cubicBezTo>
                  <a:lnTo>
                    <a:pt x="167164" y="56674"/>
                  </a:lnTo>
                  <a:cubicBezTo>
                    <a:pt x="188119" y="56674"/>
                    <a:pt x="204311" y="39529"/>
                    <a:pt x="204311" y="19526"/>
                  </a:cubicBezTo>
                  <a:lnTo>
                    <a:pt x="204311" y="7144"/>
                  </a:lnTo>
                  <a:lnTo>
                    <a:pt x="7144" y="7144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139DA858-1E17-41E2-A370-09FD78386FD7}"/>
                </a:ext>
              </a:extLst>
            </p:cNvPr>
            <p:cNvSpPr/>
            <p:nvPr/>
          </p:nvSpPr>
          <p:spPr bwMode="gray">
            <a:xfrm>
              <a:off x="3407769" y="2427952"/>
              <a:ext cx="375181" cy="375181"/>
            </a:xfrm>
            <a:custGeom>
              <a:avLst/>
              <a:gdLst/>
              <a:ahLst/>
              <a:cxnLst/>
              <a:rect l="0" t="0" r="0" b="0"/>
              <a:pathLst>
                <a:path w="333375" h="333375">
                  <a:moveTo>
                    <a:pt x="329089" y="168116"/>
                  </a:moveTo>
                  <a:cubicBezTo>
                    <a:pt x="329089" y="257019"/>
                    <a:pt x="257019" y="329089"/>
                    <a:pt x="168116" y="329089"/>
                  </a:cubicBezTo>
                  <a:cubicBezTo>
                    <a:pt x="79214" y="329089"/>
                    <a:pt x="7144" y="257019"/>
                    <a:pt x="7144" y="168116"/>
                  </a:cubicBezTo>
                  <a:cubicBezTo>
                    <a:pt x="7144" y="79214"/>
                    <a:pt x="79214" y="7144"/>
                    <a:pt x="168116" y="7144"/>
                  </a:cubicBezTo>
                  <a:cubicBezTo>
                    <a:pt x="257019" y="7144"/>
                    <a:pt x="329089" y="79214"/>
                    <a:pt x="329089" y="168116"/>
                  </a:cubicBez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B982D7D2-16E2-4E71-A0C9-3E8F510C3D69}"/>
                </a:ext>
              </a:extLst>
            </p:cNvPr>
            <p:cNvSpPr/>
            <p:nvPr/>
          </p:nvSpPr>
          <p:spPr bwMode="gray">
            <a:xfrm>
              <a:off x="3436711" y="2456894"/>
              <a:ext cx="310864" cy="310864"/>
            </a:xfrm>
            <a:custGeom>
              <a:avLst/>
              <a:gdLst/>
              <a:ahLst/>
              <a:cxnLst/>
              <a:rect l="0" t="0" r="0" b="0"/>
              <a:pathLst>
                <a:path w="276225" h="276225">
                  <a:moveTo>
                    <a:pt x="277654" y="142399"/>
                  </a:moveTo>
                  <a:cubicBezTo>
                    <a:pt x="277654" y="217098"/>
                    <a:pt x="217098" y="277654"/>
                    <a:pt x="142399" y="277654"/>
                  </a:cubicBezTo>
                  <a:cubicBezTo>
                    <a:pt x="67699" y="277654"/>
                    <a:pt x="7144" y="217098"/>
                    <a:pt x="7144" y="142399"/>
                  </a:cubicBezTo>
                  <a:cubicBezTo>
                    <a:pt x="7144" y="67699"/>
                    <a:pt x="67699" y="7144"/>
                    <a:pt x="142399" y="7144"/>
                  </a:cubicBezTo>
                  <a:cubicBezTo>
                    <a:pt x="217098" y="7144"/>
                    <a:pt x="277654" y="67699"/>
                    <a:pt x="277654" y="142399"/>
                  </a:cubicBezTo>
                  <a:close/>
                </a:path>
              </a:pathLst>
            </a:cu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A6D67E79-9064-4B8F-BA3E-B5213A78A1AD}"/>
                </a:ext>
              </a:extLst>
            </p:cNvPr>
            <p:cNvSpPr/>
            <p:nvPr/>
          </p:nvSpPr>
          <p:spPr bwMode="gray">
            <a:xfrm>
              <a:off x="3588927" y="2609110"/>
              <a:ext cx="160792" cy="160792"/>
            </a:xfrm>
            <a:custGeom>
              <a:avLst/>
              <a:gdLst/>
              <a:ahLst/>
              <a:cxnLst/>
              <a:rect l="0" t="0" r="0" b="0"/>
              <a:pathLst>
                <a:path w="142875" h="142875">
                  <a:moveTo>
                    <a:pt x="7144" y="141446"/>
                  </a:moveTo>
                  <a:lnTo>
                    <a:pt x="7144" y="7144"/>
                  </a:lnTo>
                  <a:lnTo>
                    <a:pt x="142399" y="7144"/>
                  </a:lnTo>
                  <a:lnTo>
                    <a:pt x="142399" y="7144"/>
                  </a:lnTo>
                  <a:cubicBezTo>
                    <a:pt x="142399" y="81439"/>
                    <a:pt x="82391" y="141446"/>
                    <a:pt x="7144" y="141446"/>
                  </a:cubicBezTo>
                  <a:lnTo>
                    <a:pt x="7144" y="141446"/>
                  </a:lnTo>
                  <a:close/>
                </a:path>
              </a:pathLst>
            </a:cu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9881B2B0-E706-40DB-902E-6B6B6D6A4E6C}"/>
                </a:ext>
              </a:extLst>
            </p:cNvPr>
            <p:cNvSpPr/>
            <p:nvPr/>
          </p:nvSpPr>
          <p:spPr bwMode="gray">
            <a:xfrm>
              <a:off x="3497812" y="2517996"/>
              <a:ext cx="192950" cy="192950"/>
            </a:xfrm>
            <a:custGeom>
              <a:avLst/>
              <a:gdLst/>
              <a:ahLst/>
              <a:cxnLst/>
              <a:rect l="0" t="0" r="0" b="0"/>
              <a:pathLst>
                <a:path w="171450" h="171450">
                  <a:moveTo>
                    <a:pt x="169069" y="88106"/>
                  </a:moveTo>
                  <a:cubicBezTo>
                    <a:pt x="169069" y="132821"/>
                    <a:pt x="132821" y="169069"/>
                    <a:pt x="88106" y="169069"/>
                  </a:cubicBezTo>
                  <a:cubicBezTo>
                    <a:pt x="43392" y="169069"/>
                    <a:pt x="7144" y="132821"/>
                    <a:pt x="7144" y="88106"/>
                  </a:cubicBezTo>
                  <a:cubicBezTo>
                    <a:pt x="7144" y="43392"/>
                    <a:pt x="43392" y="7144"/>
                    <a:pt x="88106" y="7144"/>
                  </a:cubicBezTo>
                  <a:cubicBezTo>
                    <a:pt x="132821" y="7144"/>
                    <a:pt x="169069" y="43392"/>
                    <a:pt x="169069" y="88106"/>
                  </a:cubicBezTo>
                  <a:close/>
                </a:path>
              </a:pathLst>
            </a:cu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A2AA46AB-18A0-4251-B4B2-A28EA46FABC6}"/>
                </a:ext>
              </a:extLst>
            </p:cNvPr>
            <p:cNvSpPr/>
            <p:nvPr/>
          </p:nvSpPr>
          <p:spPr bwMode="gray">
            <a:xfrm>
              <a:off x="3528898" y="2549081"/>
              <a:ext cx="75036" cy="75036"/>
            </a:xfrm>
            <a:custGeom>
              <a:avLst/>
              <a:gdLst/>
              <a:ahLst/>
              <a:cxnLst/>
              <a:rect l="0" t="0" r="0" b="0"/>
              <a:pathLst>
                <a:path w="66675" h="66675">
                  <a:moveTo>
                    <a:pt x="68104" y="37624"/>
                  </a:moveTo>
                  <a:cubicBezTo>
                    <a:pt x="68104" y="54457"/>
                    <a:pt x="54457" y="68104"/>
                    <a:pt x="37624" y="68104"/>
                  </a:cubicBezTo>
                  <a:cubicBezTo>
                    <a:pt x="20790" y="68104"/>
                    <a:pt x="7144" y="54457"/>
                    <a:pt x="7144" y="37624"/>
                  </a:cubicBezTo>
                  <a:cubicBezTo>
                    <a:pt x="7144" y="20790"/>
                    <a:pt x="20790" y="7144"/>
                    <a:pt x="37624" y="7144"/>
                  </a:cubicBezTo>
                  <a:cubicBezTo>
                    <a:pt x="54457" y="7144"/>
                    <a:pt x="68104" y="20790"/>
                    <a:pt x="68104" y="37624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EF43424F-38F4-432B-AE52-7BC0881813F7}"/>
                </a:ext>
              </a:extLst>
            </p:cNvPr>
            <p:cNvSpPr/>
            <p:nvPr/>
          </p:nvSpPr>
          <p:spPr bwMode="gray">
            <a:xfrm>
              <a:off x="3388474" y="2416160"/>
              <a:ext cx="64317" cy="64317"/>
            </a:xfrm>
            <a:custGeom>
              <a:avLst/>
              <a:gdLst/>
              <a:ahLst/>
              <a:cxnLst/>
              <a:rect l="0" t="0" r="0" b="0"/>
              <a:pathLst>
                <a:path w="57150" h="57150">
                  <a:moveTo>
                    <a:pt x="58579" y="32861"/>
                  </a:moveTo>
                  <a:cubicBezTo>
                    <a:pt x="58579" y="47065"/>
                    <a:pt x="47065" y="58579"/>
                    <a:pt x="32861" y="58579"/>
                  </a:cubicBezTo>
                  <a:cubicBezTo>
                    <a:pt x="18658" y="58579"/>
                    <a:pt x="7144" y="47065"/>
                    <a:pt x="7144" y="32861"/>
                  </a:cubicBezTo>
                  <a:cubicBezTo>
                    <a:pt x="7144" y="18658"/>
                    <a:pt x="18658" y="7144"/>
                    <a:pt x="32861" y="7144"/>
                  </a:cubicBezTo>
                  <a:cubicBezTo>
                    <a:pt x="47065" y="7144"/>
                    <a:pt x="58579" y="18658"/>
                    <a:pt x="58579" y="32861"/>
                  </a:cubicBezTo>
                  <a:close/>
                </a:path>
              </a:pathLst>
            </a:cu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CA05F177-6194-465B-BE2A-800E5ED64142}"/>
                </a:ext>
              </a:extLst>
            </p:cNvPr>
            <p:cNvSpPr/>
            <p:nvPr/>
          </p:nvSpPr>
          <p:spPr bwMode="gray">
            <a:xfrm>
              <a:off x="3132278" y="2392577"/>
              <a:ext cx="96475" cy="396620"/>
            </a:xfrm>
            <a:custGeom>
              <a:avLst/>
              <a:gdLst/>
              <a:ahLst/>
              <a:cxnLst/>
              <a:rect l="0" t="0" r="0" b="0"/>
              <a:pathLst>
                <a:path w="85725" h="352425">
                  <a:moveTo>
                    <a:pt x="7144" y="7144"/>
                  </a:moveTo>
                  <a:lnTo>
                    <a:pt x="83344" y="7144"/>
                  </a:lnTo>
                  <a:lnTo>
                    <a:pt x="83344" y="350044"/>
                  </a:lnTo>
                  <a:lnTo>
                    <a:pt x="7144" y="350044"/>
                  </a:lnTo>
                  <a:close/>
                </a:path>
              </a:pathLst>
            </a:cu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83D552AA-E188-4FE9-820E-7624D3B5EABD}"/>
                </a:ext>
              </a:extLst>
            </p:cNvPr>
            <p:cNvSpPr/>
            <p:nvPr/>
          </p:nvSpPr>
          <p:spPr bwMode="gray">
            <a:xfrm>
              <a:off x="3451718" y="2316470"/>
              <a:ext cx="289425" cy="85756"/>
            </a:xfrm>
            <a:custGeom>
              <a:avLst/>
              <a:gdLst/>
              <a:ahLst/>
              <a:cxnLst/>
              <a:rect l="0" t="0" r="0" b="0"/>
              <a:pathLst>
                <a:path w="257175" h="76200">
                  <a:moveTo>
                    <a:pt x="251936" y="75724"/>
                  </a:moveTo>
                  <a:lnTo>
                    <a:pt x="7144" y="75724"/>
                  </a:lnTo>
                  <a:lnTo>
                    <a:pt x="41434" y="17621"/>
                  </a:lnTo>
                  <a:cubicBezTo>
                    <a:pt x="45244" y="10954"/>
                    <a:pt x="52864" y="7144"/>
                    <a:pt x="60484" y="7144"/>
                  </a:cubicBezTo>
                  <a:lnTo>
                    <a:pt x="198596" y="7144"/>
                  </a:lnTo>
                  <a:cubicBezTo>
                    <a:pt x="206216" y="7144"/>
                    <a:pt x="213836" y="10954"/>
                    <a:pt x="217646" y="17621"/>
                  </a:cubicBezTo>
                  <a:lnTo>
                    <a:pt x="251936" y="75724"/>
                  </a:lnTo>
                  <a:close/>
                </a:path>
              </a:pathLst>
            </a:cu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412633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305879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 userDrawn="1">
          <p15:clr>
            <a:srgbClr val="5ACBF0"/>
          </p15:clr>
        </p15:guide>
        <p15:guide id="2" orient="horz" pos="905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 userDrawn="1">
          <p15:clr>
            <a:srgbClr val="5ACBF0"/>
          </p15:clr>
        </p15:guide>
        <p15:guide id="2" orient="horz" pos="288" userDrawn="1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entered with s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98D95393-1804-4E83-8FA6-617CF52B7C1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4200" y="1014984"/>
            <a:ext cx="11025188" cy="276999"/>
          </a:xfrm>
        </p:spPr>
        <p:txBody>
          <a:bodyPr/>
          <a:lstStyle>
            <a:lvl1pPr algn="ctr">
              <a:defRPr sz="180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0947536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3608274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resentation title slid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5FBC1E75-E2E7-40DF-9B34-E7ECA97A3F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806" y="2540313"/>
            <a:ext cx="9401560" cy="1793104"/>
          </a:xfrm>
          <a:noFill/>
        </p:spPr>
        <p:txBody>
          <a:bodyPr lIns="0" tIns="0" rIns="0" bIns="182880" anchor="b" anchorCtr="0"/>
          <a:lstStyle>
            <a:lvl1pPr>
              <a:defRPr sz="5292" strike="noStrike" spc="-147" baseline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/>
              <a:t>Azure presentation</a:t>
            </a:r>
            <a:br>
              <a:rPr lang="en-US"/>
            </a:br>
            <a:r>
              <a:rPr lang="en-US"/>
              <a:t>title or event name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71BFA596-B43C-4DAC-A798-0D495345CD9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4806" y="4342826"/>
            <a:ext cx="9401560" cy="945435"/>
          </a:xfr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65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8C950A-4A3C-4BAC-B975-217A5615843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902" y="246985"/>
            <a:ext cx="1741673" cy="576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5261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360897" y="1189289"/>
            <a:ext cx="3621494" cy="454391"/>
          </a:xfrm>
        </p:spPr>
        <p:txBody>
          <a:bodyPr lIns="0" tIns="0" rIns="0" bIns="0"/>
          <a:lstStyle>
            <a:lvl1pPr>
              <a:defRPr sz="1765" b="1" spc="0" baseline="0">
                <a:solidFill>
                  <a:srgbClr val="000000"/>
                </a:solidFill>
                <a:latin typeface="+mn-lt"/>
              </a:defRPr>
            </a:lvl1pPr>
          </a:lstStyle>
          <a:p>
            <a:r>
              <a:rPr lang="en-US"/>
              <a:t>Contents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60897" y="1646473"/>
            <a:ext cx="3621494" cy="3289228"/>
          </a:xfrm>
        </p:spPr>
        <p:txBody>
          <a:bodyPr wrap="square" lIns="0" tIns="0" rIns="0" bIns="0">
            <a:noAutofit/>
          </a:bodyPr>
          <a:lstStyle>
            <a:lvl1pPr marL="0" marR="0" indent="0" algn="l" defTabSz="5072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765" spc="0" baseline="0">
                <a:solidFill>
                  <a:schemeClr val="tx2"/>
                </a:solidFill>
                <a:latin typeface="+mn-lt"/>
              </a:defRPr>
            </a:lvl1pPr>
            <a:lvl2pPr marL="224054" indent="0">
              <a:buNone/>
              <a:defRPr sz="1765"/>
            </a:lvl2pPr>
            <a:lvl3pPr marL="448107" indent="0">
              <a:buNone/>
              <a:defRPr sz="1765"/>
            </a:lvl3pPr>
            <a:lvl4pPr marL="672161" indent="0">
              <a:buNone/>
              <a:defRPr sz="1765"/>
            </a:lvl4pPr>
            <a:lvl5pPr marL="896214" indent="0">
              <a:buNone/>
              <a:defRPr sz="1765"/>
            </a:lvl5pPr>
          </a:lstStyle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3B79444-4BA3-4CE3-9F8D-00DECAF267EE}"/>
              </a:ext>
            </a:extLst>
          </p:cNvPr>
          <p:cNvGrpSpPr/>
          <p:nvPr userDrawn="1"/>
        </p:nvGrpSpPr>
        <p:grpSpPr>
          <a:xfrm>
            <a:off x="436379" y="6431005"/>
            <a:ext cx="11326085" cy="94962"/>
            <a:chOff x="445128" y="6559056"/>
            <a:chExt cx="11553197" cy="96853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D886E38-6DEB-477A-985F-0D8CB205C5D0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79453" cy="968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9F9B269D-571A-44FF-AE48-CF094C28B01C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61616054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od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6424" y="1120573"/>
            <a:ext cx="11339774" cy="1106487"/>
          </a:xfrm>
        </p:spPr>
        <p:txBody>
          <a:bodyPr wrap="square" lIns="0" tIns="0" rIns="0" bIns="0">
            <a:spAutoFit/>
          </a:bodyPr>
          <a:lstStyle>
            <a:lvl1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371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765" b="1" i="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1371"/>
              </a:spcAft>
              <a:buNone/>
              <a:defRPr sz="1765">
                <a:solidFill>
                  <a:srgbClr val="000000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1371"/>
              </a:spcAft>
              <a:buNone/>
              <a:defRPr sz="1371">
                <a:solidFill>
                  <a:srgbClr val="000000"/>
                </a:solidFill>
              </a:defRPr>
            </a:lvl3pPr>
            <a:lvl4pPr marL="672161" indent="0">
              <a:spcBef>
                <a:spcPts val="0"/>
              </a:spcBef>
              <a:spcAft>
                <a:spcPts val="1273"/>
              </a:spcAft>
              <a:buNone/>
              <a:defRPr sz="1961"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First level Segoe UI </a:t>
            </a:r>
            <a:r>
              <a:rPr lang="en-US" err="1"/>
              <a:t>Semibold</a:t>
            </a:r>
            <a:r>
              <a:rPr lang="en-US"/>
              <a:t> 18pt</a:t>
            </a:r>
          </a:p>
          <a:p>
            <a:pPr lvl="1"/>
            <a:r>
              <a:rPr lang="en-US"/>
              <a:t>Second level Segoe UI 18pt</a:t>
            </a:r>
          </a:p>
          <a:p>
            <a:pPr lvl="2"/>
            <a:r>
              <a:rPr lang="en-US"/>
              <a:t>Third level Segoe UI 14pt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4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Heading Segoe UI </a:t>
            </a:r>
            <a:r>
              <a:rPr lang="en-US" err="1"/>
              <a:t>Semibold</a:t>
            </a:r>
            <a:r>
              <a:rPr lang="en-US"/>
              <a:t> 36pt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182A7AF-E813-4C15-9BF4-9097D7492EC1}"/>
              </a:ext>
            </a:extLst>
          </p:cNvPr>
          <p:cNvGrpSpPr/>
          <p:nvPr userDrawn="1"/>
        </p:nvGrpSpPr>
        <p:grpSpPr>
          <a:xfrm>
            <a:off x="436379" y="6431005"/>
            <a:ext cx="11326085" cy="94962"/>
            <a:chOff x="445128" y="6559056"/>
            <a:chExt cx="11553197" cy="9685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3054922-7BB2-4879-9591-0FC564128406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79453" cy="968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8F459D94-C874-4D77-AEED-DD630F445785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74541781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id="{76BBF407-647E-4A0E-932C-4B9EBA6AC96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08988" y="589607"/>
            <a:ext cx="3200400" cy="457200"/>
          </a:xfrm>
        </p:spPr>
        <p:txBody>
          <a:bodyPr lIns="0" tIns="0" rIns="0" bIns="0"/>
          <a:lstStyle>
            <a:lvl1pPr marL="0" indent="0" algn="r">
              <a:buNone/>
              <a:defRPr sz="2000">
                <a:latin typeface="+mn-lt"/>
              </a:defRPr>
            </a:lvl1pPr>
            <a:lvl2pPr marL="342900" indent="0">
              <a:buNone/>
              <a:defRPr sz="2000"/>
            </a:lvl2pPr>
            <a:lvl3pPr marL="571500" indent="0">
              <a:buNone/>
              <a:defRPr sz="2000"/>
            </a:lvl3pPr>
            <a:lvl4pPr marL="800100" indent="0">
              <a:buNone/>
              <a:defRPr sz="2000"/>
            </a:lvl4pPr>
            <a:lvl5pPr marL="1028700" indent="0">
              <a:buNone/>
              <a:defRPr sz="2000"/>
            </a:lvl5pPr>
          </a:lstStyle>
          <a:p>
            <a:pPr lvl="0"/>
            <a:r>
              <a:rPr lang="en-US" dirty="0"/>
              <a:t>Session code</a:t>
            </a:r>
          </a:p>
        </p:txBody>
      </p:sp>
      <p:pic>
        <p:nvPicPr>
          <p:cNvPr id="8" name="MS logo white - EMF" descr="Microsoft logo white text version">
            <a:extLst>
              <a:ext uri="{FF2B5EF4-FFF2-40B4-BE49-F238E27FC236}">
                <a16:creationId xmlns:a16="http://schemas.microsoft.com/office/drawing/2014/main" id="{F4DDC873-B78F-4A52-9091-6AB1225F43C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10" name="TextBox 7">
            <a:extLst>
              <a:ext uri="{FF2B5EF4-FFF2-40B4-BE49-F238E27FC236}">
                <a16:creationId xmlns:a16="http://schemas.microsoft.com/office/drawing/2014/main" id="{159B70CA-162C-4108-ACA6-CEEA047F6AE6}"/>
              </a:ext>
            </a:extLst>
          </p:cNvPr>
          <p:cNvSpPr txBox="1"/>
          <p:nvPr userDrawn="1"/>
        </p:nvSpPr>
        <p:spPr bwMode="black">
          <a:xfrm>
            <a:off x="4396015" y="6568123"/>
            <a:ext cx="3399970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18495981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ody with bullet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7318" y="1120573"/>
            <a:ext cx="11339774" cy="1106487"/>
          </a:xfrm>
        </p:spPr>
        <p:txBody>
          <a:bodyPr wrap="square" lIns="0" tIns="0" rIns="0" bIns="0">
            <a:spAutoFit/>
          </a:bodyPr>
          <a:lstStyle>
            <a:lvl1pPr marL="280067" indent="-280067">
              <a:lnSpc>
                <a:spcPct val="100000"/>
              </a:lnSpc>
              <a:spcBef>
                <a:spcPts val="0"/>
              </a:spcBef>
              <a:spcAft>
                <a:spcPts val="1371"/>
              </a:spcAft>
              <a:buFont typeface="Arial" panose="020B0604020202020204" pitchFamily="34" charset="0"/>
              <a:buChar char="•"/>
              <a:defRPr sz="1765" b="0" i="0">
                <a:solidFill>
                  <a:srgbClr val="000000"/>
                </a:solidFill>
                <a:latin typeface="+mj-lt"/>
              </a:defRPr>
            </a:lvl1pPr>
            <a:lvl2pPr marL="504120" indent="-280067">
              <a:lnSpc>
                <a:spcPct val="100000"/>
              </a:lnSpc>
              <a:spcBef>
                <a:spcPts val="0"/>
              </a:spcBef>
              <a:spcAft>
                <a:spcPts val="1371"/>
              </a:spcAft>
              <a:buFont typeface="Arial" panose="020B0604020202020204" pitchFamily="34" charset="0"/>
              <a:buChar char="•"/>
              <a:defRPr sz="1765">
                <a:solidFill>
                  <a:srgbClr val="000000"/>
                </a:solidFill>
              </a:defRPr>
            </a:lvl2pPr>
            <a:lvl3pPr marL="728174" indent="-280067">
              <a:lnSpc>
                <a:spcPct val="100000"/>
              </a:lnSpc>
              <a:spcBef>
                <a:spcPts val="0"/>
              </a:spcBef>
              <a:spcAft>
                <a:spcPts val="1371"/>
              </a:spcAft>
              <a:buFont typeface="Arial" panose="020B0604020202020204" pitchFamily="34" charset="0"/>
              <a:buChar char="•"/>
              <a:defRPr sz="1371">
                <a:solidFill>
                  <a:srgbClr val="000000"/>
                </a:solidFill>
              </a:defRPr>
            </a:lvl3pPr>
            <a:lvl4pPr marL="672161" indent="0">
              <a:spcBef>
                <a:spcPts val="0"/>
              </a:spcBef>
              <a:spcAft>
                <a:spcPts val="1273"/>
              </a:spcAft>
              <a:buNone/>
              <a:defRPr sz="1961"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First level Segoe UI </a:t>
            </a:r>
            <a:r>
              <a:rPr lang="en-US" err="1"/>
              <a:t>Semibold</a:t>
            </a:r>
            <a:r>
              <a:rPr lang="en-US"/>
              <a:t> 18pt</a:t>
            </a:r>
          </a:p>
          <a:p>
            <a:pPr lvl="1"/>
            <a:r>
              <a:rPr lang="en-US"/>
              <a:t>Second level Segoe UI 18pt</a:t>
            </a:r>
          </a:p>
          <a:p>
            <a:pPr lvl="2"/>
            <a:r>
              <a:rPr lang="en-US"/>
              <a:t>Third level Segoe UI 14pt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4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Heading Segoe UI </a:t>
            </a:r>
            <a:r>
              <a:rPr lang="en-US" err="1"/>
              <a:t>Semibold</a:t>
            </a:r>
            <a:r>
              <a:rPr lang="en-US"/>
              <a:t> 36pt (with bullets)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B26EB38-B802-47F3-8575-888FC1AA6B67}"/>
              </a:ext>
            </a:extLst>
          </p:cNvPr>
          <p:cNvGrpSpPr/>
          <p:nvPr userDrawn="1"/>
        </p:nvGrpSpPr>
        <p:grpSpPr>
          <a:xfrm>
            <a:off x="436379" y="6431005"/>
            <a:ext cx="11326085" cy="94962"/>
            <a:chOff x="445128" y="6559056"/>
            <a:chExt cx="11553197" cy="9685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0F140AB-64C1-48AA-A79D-6818AEB0D90E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79453" cy="968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D3818870-6D91-4EAA-9132-2E15E4E80F8B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08278242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BDBC305C-A9C3-4278-AFC0-C99DFD80A6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3"/>
            <a:ext cx="11336039" cy="758022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93F0F27-6B90-4485-A3C5-1C1E05E189E8}"/>
              </a:ext>
            </a:extLst>
          </p:cNvPr>
          <p:cNvGrpSpPr/>
          <p:nvPr userDrawn="1"/>
        </p:nvGrpSpPr>
        <p:grpSpPr>
          <a:xfrm>
            <a:off x="436379" y="6431005"/>
            <a:ext cx="11326085" cy="94962"/>
            <a:chOff x="445128" y="6559056"/>
            <a:chExt cx="11553197" cy="9685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E9C5276-7B68-429C-9DA6-E4F27E0CA047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79453" cy="968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2F457BA-782B-49BA-97AD-00B8135A75A7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33139002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7318" y="1124691"/>
            <a:ext cx="11339774" cy="814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371"/>
              </a:spcAft>
              <a:buNone/>
              <a:defRPr sz="1765" b="0" i="0">
                <a:solidFill>
                  <a:srgbClr val="000000"/>
                </a:solidFill>
                <a:latin typeface="+mn-lt"/>
              </a:defRPr>
            </a:lvl1pPr>
            <a:lvl2pPr marL="224054" indent="0">
              <a:lnSpc>
                <a:spcPct val="100000"/>
              </a:lnSpc>
              <a:spcBef>
                <a:spcPts val="0"/>
              </a:spcBef>
              <a:spcAft>
                <a:spcPts val="1371"/>
              </a:spcAft>
              <a:buNone/>
              <a:defRPr sz="1765">
                <a:solidFill>
                  <a:srgbClr val="000000"/>
                </a:solidFill>
              </a:defRPr>
            </a:lvl2pPr>
            <a:lvl3pPr marL="448107" indent="0">
              <a:lnSpc>
                <a:spcPct val="100000"/>
              </a:lnSpc>
              <a:spcBef>
                <a:spcPts val="0"/>
              </a:spcBef>
              <a:spcAft>
                <a:spcPts val="1371"/>
              </a:spcAft>
              <a:buNone/>
              <a:defRPr sz="1371">
                <a:solidFill>
                  <a:srgbClr val="000000"/>
                </a:solidFill>
              </a:defRPr>
            </a:lvl3pPr>
            <a:lvl4pPr marL="672161" indent="0">
              <a:spcBef>
                <a:spcPts val="0"/>
              </a:spcBef>
              <a:spcAft>
                <a:spcPts val="1273"/>
              </a:spcAft>
              <a:buNone/>
              <a:defRPr sz="1961"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Body copy Segoe Regular 18.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4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Three column text layout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6849D465-70FF-451A-8BED-41C7ADC6306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6425" y="2313290"/>
            <a:ext cx="3630521" cy="260249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None/>
              <a:defRPr sz="1371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2FCB46-ABD2-4E30-8117-D04A4847253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81361" y="2313290"/>
            <a:ext cx="3623050" cy="260249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None/>
              <a:defRPr sz="1371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6529D97-59E4-4F82-95B3-25E40D5A28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26964" y="2313292"/>
            <a:ext cx="3630521" cy="2649187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None/>
              <a:defRPr sz="1371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3053341-E5CB-4603-A7D1-F64915184546}"/>
              </a:ext>
            </a:extLst>
          </p:cNvPr>
          <p:cNvGrpSpPr/>
          <p:nvPr userDrawn="1"/>
        </p:nvGrpSpPr>
        <p:grpSpPr>
          <a:xfrm>
            <a:off x="436379" y="6431005"/>
            <a:ext cx="11326085" cy="94962"/>
            <a:chOff x="445128" y="6559056"/>
            <a:chExt cx="11553197" cy="96853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E6D7F9D-B875-4E75-BE96-C6AEB682F0FA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79453" cy="968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5B40F06A-D2B5-4A80-B009-4D9116EA0EAD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713133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text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6424" y="1120575"/>
            <a:ext cx="11339774" cy="814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None/>
              <a:defRPr sz="1765" b="0" i="0">
                <a:solidFill>
                  <a:srgbClr val="000000"/>
                </a:solidFill>
                <a:latin typeface="+mn-lt"/>
              </a:defRPr>
            </a:lvl1pPr>
            <a:lvl2pPr marL="224054" indent="0">
              <a:lnSpc>
                <a:spcPct val="100000"/>
              </a:lnSpc>
              <a:spcBef>
                <a:spcPts val="0"/>
              </a:spcBef>
              <a:spcAft>
                <a:spcPts val="1371"/>
              </a:spcAft>
              <a:buNone/>
              <a:defRPr sz="1765">
                <a:solidFill>
                  <a:srgbClr val="000000"/>
                </a:solidFill>
              </a:defRPr>
            </a:lvl2pPr>
            <a:lvl3pPr marL="448107" indent="0">
              <a:lnSpc>
                <a:spcPct val="100000"/>
              </a:lnSpc>
              <a:spcBef>
                <a:spcPts val="0"/>
              </a:spcBef>
              <a:spcAft>
                <a:spcPts val="1371"/>
              </a:spcAft>
              <a:buNone/>
              <a:defRPr sz="1371">
                <a:solidFill>
                  <a:srgbClr val="000000"/>
                </a:solidFill>
              </a:defRPr>
            </a:lvl3pPr>
            <a:lvl4pPr marL="672161" indent="0">
              <a:spcBef>
                <a:spcPts val="0"/>
              </a:spcBef>
              <a:spcAft>
                <a:spcPts val="1273"/>
              </a:spcAft>
              <a:buNone/>
              <a:defRPr sz="1961"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Body copy Segoe Regular 18.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4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Three column text layout (with bullets)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6849D465-70FF-451A-8BED-41C7ADC6306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6425" y="2310842"/>
            <a:ext cx="3630521" cy="260249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1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/>
              <a:t>Body copy Segoe Regular 14</a:t>
            </a:r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</a:t>
            </a:r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endParaRPr lang="en-US"/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/>
              <a:t>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endParaRPr lang="en-US"/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endParaRPr lang="en-US"/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/>
              <a:t>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endParaRPr lang="en-US"/>
          </a:p>
          <a:p>
            <a:pPr marL="280067" lvl="1" indent="-280067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2FCB46-ABD2-4E30-8117-D04A4847253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81361" y="2310842"/>
            <a:ext cx="3623050" cy="260249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1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/>
              <a:t>Body copy Segoe Regular 14</a:t>
            </a:r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</a:t>
            </a:r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endParaRPr lang="en-US"/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/>
              <a:t>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endParaRPr lang="en-US"/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endParaRPr lang="en-US"/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/>
              <a:t>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endParaRPr lang="en-US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6529D97-59E4-4F82-95B3-25E40D5A28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26964" y="2310842"/>
            <a:ext cx="3630521" cy="2655983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1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/>
              <a:t>Body copy Segoe Regular 14</a:t>
            </a:r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</a:t>
            </a:r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endParaRPr lang="en-US"/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/>
              <a:t>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endParaRPr lang="en-US"/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endParaRPr lang="en-US"/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/>
              <a:t>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9F8B0FF-313D-4C1A-A7B1-593EFBB6799A}"/>
              </a:ext>
            </a:extLst>
          </p:cNvPr>
          <p:cNvGrpSpPr/>
          <p:nvPr userDrawn="1"/>
        </p:nvGrpSpPr>
        <p:grpSpPr>
          <a:xfrm>
            <a:off x="436379" y="6431005"/>
            <a:ext cx="11326085" cy="94962"/>
            <a:chOff x="445128" y="6559056"/>
            <a:chExt cx="11553197" cy="96853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891F4A9-544F-4CF3-A3B0-A9DCC101E957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79453" cy="968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6146284-39AE-45CB-80C2-9315EFA1A67C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02249407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7318" y="1114883"/>
            <a:ext cx="11339774" cy="814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None/>
              <a:defRPr sz="1765" b="0" i="0">
                <a:solidFill>
                  <a:srgbClr val="000000"/>
                </a:solidFill>
                <a:latin typeface="+mn-lt"/>
              </a:defRPr>
            </a:lvl1pPr>
            <a:lvl2pPr marL="224054" indent="0">
              <a:lnSpc>
                <a:spcPct val="100000"/>
              </a:lnSpc>
              <a:spcBef>
                <a:spcPts val="0"/>
              </a:spcBef>
              <a:spcAft>
                <a:spcPts val="1371"/>
              </a:spcAft>
              <a:buNone/>
              <a:defRPr sz="1765">
                <a:solidFill>
                  <a:srgbClr val="000000"/>
                </a:solidFill>
              </a:defRPr>
            </a:lvl2pPr>
            <a:lvl3pPr marL="448107" indent="0">
              <a:lnSpc>
                <a:spcPct val="100000"/>
              </a:lnSpc>
              <a:spcBef>
                <a:spcPts val="0"/>
              </a:spcBef>
              <a:spcAft>
                <a:spcPts val="1371"/>
              </a:spcAft>
              <a:buNone/>
              <a:defRPr sz="1371">
                <a:solidFill>
                  <a:srgbClr val="000000"/>
                </a:solidFill>
              </a:defRPr>
            </a:lvl3pPr>
            <a:lvl4pPr marL="672161" indent="0">
              <a:spcBef>
                <a:spcPts val="0"/>
              </a:spcBef>
              <a:spcAft>
                <a:spcPts val="1273"/>
              </a:spcAft>
              <a:buNone/>
              <a:defRPr sz="1961"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Body copy Segoe Regular 18.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0716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Two column text layout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6849D465-70FF-451A-8BED-41C7ADC6306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6425" y="2313289"/>
            <a:ext cx="5555966" cy="260249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1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in. 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6529D97-59E4-4F82-95B3-25E40D5A28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09613" y="2313290"/>
            <a:ext cx="5547873" cy="2602491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1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in. 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6ABC6A5-2286-458F-8881-7622FBA353AE}"/>
              </a:ext>
            </a:extLst>
          </p:cNvPr>
          <p:cNvGrpSpPr/>
          <p:nvPr userDrawn="1"/>
        </p:nvGrpSpPr>
        <p:grpSpPr>
          <a:xfrm>
            <a:off x="436379" y="6431005"/>
            <a:ext cx="11326085" cy="94962"/>
            <a:chOff x="445128" y="6559056"/>
            <a:chExt cx="11553197" cy="96853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0FAD3E8-4D59-4DCB-AE9B-C4D805BB43B9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79453" cy="968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E7DB636-1AE5-4AD4-9DFE-8A8AEFEE08A6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47065441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7318" y="1114883"/>
            <a:ext cx="11339774" cy="814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None/>
              <a:defRPr sz="1765" b="0" i="0">
                <a:solidFill>
                  <a:srgbClr val="000000"/>
                </a:solidFill>
                <a:latin typeface="+mn-lt"/>
              </a:defRPr>
            </a:lvl1pPr>
            <a:lvl2pPr marL="224054" indent="0">
              <a:lnSpc>
                <a:spcPct val="100000"/>
              </a:lnSpc>
              <a:spcBef>
                <a:spcPts val="0"/>
              </a:spcBef>
              <a:spcAft>
                <a:spcPts val="1371"/>
              </a:spcAft>
              <a:buNone/>
              <a:defRPr sz="1765">
                <a:solidFill>
                  <a:srgbClr val="000000"/>
                </a:solidFill>
              </a:defRPr>
            </a:lvl2pPr>
            <a:lvl3pPr marL="448107" indent="0">
              <a:lnSpc>
                <a:spcPct val="100000"/>
              </a:lnSpc>
              <a:spcBef>
                <a:spcPts val="0"/>
              </a:spcBef>
              <a:spcAft>
                <a:spcPts val="1371"/>
              </a:spcAft>
              <a:buNone/>
              <a:defRPr sz="1371">
                <a:solidFill>
                  <a:srgbClr val="000000"/>
                </a:solidFill>
              </a:defRPr>
            </a:lvl3pPr>
            <a:lvl4pPr marL="672161" indent="0">
              <a:spcBef>
                <a:spcPts val="0"/>
              </a:spcBef>
              <a:spcAft>
                <a:spcPts val="1273"/>
              </a:spcAft>
              <a:buNone/>
              <a:defRPr sz="1961"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Body copy Segoe Regular 18.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4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Two column text layout (with bullets)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6849D465-70FF-451A-8BED-41C7ADC6306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6425" y="2313289"/>
            <a:ext cx="5555966" cy="2605274"/>
          </a:xfrm>
        </p:spPr>
        <p:txBody>
          <a:bodyPr lIns="0" tIns="0" rIns="0" bIns="0">
            <a:noAutofit/>
          </a:bodyPr>
          <a:lstStyle>
            <a:lvl1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371" b="1">
                <a:solidFill>
                  <a:schemeClr val="tx2"/>
                </a:solidFill>
                <a:latin typeface="+mn-lt"/>
              </a:defRPr>
            </a:lvl1pPr>
            <a:lvl2pPr marL="280067" marR="0" indent="-280067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marL="0" marR="0" lvl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</a:t>
            </a:r>
          </a:p>
          <a:p>
            <a:pPr lvl="1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</a:p>
          <a:p>
            <a:pPr lvl="1"/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 </a:t>
            </a:r>
          </a:p>
          <a:p>
            <a:pPr lvl="1"/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</a:t>
            </a:r>
          </a:p>
          <a:p>
            <a:pPr lvl="1"/>
            <a:r>
              <a:rPr lang="en-US"/>
              <a:t>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</a:t>
            </a:r>
          </a:p>
          <a:p>
            <a:pPr lvl="1"/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endParaRPr lang="en-US"/>
          </a:p>
          <a:p>
            <a:pPr lvl="1"/>
            <a:r>
              <a:rPr lang="en-US" err="1"/>
              <a:t>Pariatur</a:t>
            </a:r>
            <a:r>
              <a:rPr lang="en-US"/>
              <a:t>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</a:t>
            </a:r>
          </a:p>
          <a:p>
            <a:pPr lvl="1"/>
            <a:r>
              <a:rPr lang="en-US"/>
              <a:t>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 lorem ipsum dolor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6529D97-59E4-4F82-95B3-25E40D5A28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09613" y="2313292"/>
            <a:ext cx="5547873" cy="2605273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1" b="1">
                <a:solidFill>
                  <a:schemeClr val="tx2"/>
                </a:solidFill>
                <a:latin typeface="+mn-lt"/>
              </a:defRPr>
            </a:lvl1pPr>
            <a:lvl2pPr marL="280067" marR="0" indent="-280067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</a:t>
            </a:r>
          </a:p>
          <a:p>
            <a:pPr lvl="1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</a:p>
          <a:p>
            <a:pPr lvl="1"/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 </a:t>
            </a:r>
          </a:p>
          <a:p>
            <a:pPr lvl="1"/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</a:t>
            </a:r>
          </a:p>
          <a:p>
            <a:pPr lvl="1"/>
            <a:r>
              <a:rPr lang="en-US"/>
              <a:t>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</a:t>
            </a:r>
          </a:p>
          <a:p>
            <a:pPr lvl="1"/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endParaRPr lang="en-US"/>
          </a:p>
          <a:p>
            <a:pPr lvl="1"/>
            <a:r>
              <a:rPr lang="en-US" err="1"/>
              <a:t>Pariatur</a:t>
            </a:r>
            <a:r>
              <a:rPr lang="en-US"/>
              <a:t>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</a:t>
            </a:r>
          </a:p>
          <a:p>
            <a:pPr lvl="1"/>
            <a:r>
              <a:rPr lang="en-US"/>
              <a:t>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 lorem ipsum dolor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51489A3-DD10-44FD-9986-8AB7959BD216}"/>
              </a:ext>
            </a:extLst>
          </p:cNvPr>
          <p:cNvGrpSpPr/>
          <p:nvPr userDrawn="1"/>
        </p:nvGrpSpPr>
        <p:grpSpPr>
          <a:xfrm>
            <a:off x="436379" y="6431005"/>
            <a:ext cx="11326085" cy="94962"/>
            <a:chOff x="445128" y="6559056"/>
            <a:chExt cx="11553197" cy="96853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7FA93B7-EB2D-43DF-9ADE-BBAF11C96106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79453" cy="968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EB7E7DE8-E117-4547-956A-5A96D5B1E5F0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68992036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26426" y="1138746"/>
            <a:ext cx="1710367" cy="410157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1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. 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54138D0E-FA08-493B-A3B5-1ED81872AD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0716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/>
            </a:lvl1pPr>
          </a:lstStyle>
          <a:p>
            <a:r>
              <a:rPr lang="en-US"/>
              <a:t>Six column text layout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6536D72C-EFB8-4AA4-B6E9-DA9E9800933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351207" y="1138746"/>
            <a:ext cx="1710367" cy="410157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1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. 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2C33CBA9-CFB9-46AA-8083-B5F0592E5B2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75988" y="1138746"/>
            <a:ext cx="1710367" cy="410157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1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. 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7174EC55-6C81-4FBC-A5EF-0BD1F76D456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00769" y="1138746"/>
            <a:ext cx="1710367" cy="410157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1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. 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5E1BEB93-4ED4-4262-A137-E9EF68ABBFB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25550" y="1138746"/>
            <a:ext cx="1710367" cy="410157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1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. 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45067E8C-7901-4F06-A33F-B8EFCB540A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050333" y="1138746"/>
            <a:ext cx="1710367" cy="410157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1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.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1242B85-5464-438E-BC49-E2C787DACC5E}"/>
              </a:ext>
            </a:extLst>
          </p:cNvPr>
          <p:cNvGrpSpPr/>
          <p:nvPr userDrawn="1"/>
        </p:nvGrpSpPr>
        <p:grpSpPr>
          <a:xfrm>
            <a:off x="436379" y="6431005"/>
            <a:ext cx="11326085" cy="94962"/>
            <a:chOff x="445128" y="6559056"/>
            <a:chExt cx="11553197" cy="96853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7CC4F51-1744-4347-928B-9C2EBD93C355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79453" cy="968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969FE803-4A39-4DD0-A534-2853E80251CA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6959064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light gray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 hasCustomPrompt="1"/>
          </p:nvPr>
        </p:nvSpPr>
        <p:spPr>
          <a:xfrm>
            <a:off x="426425" y="1184320"/>
            <a:ext cx="7477989" cy="3535032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lnSpc>
                <a:spcPct val="90000"/>
              </a:lnSpc>
              <a:defRPr lang="en-US" sz="5293" spc="-147" dirty="0">
                <a:solidFill>
                  <a:schemeClr val="tx1"/>
                </a:solidFill>
                <a:latin typeface="+mj-lt"/>
              </a:defRPr>
            </a:lvl1pPr>
          </a:lstStyle>
          <a:p>
            <a:pPr marL="0" lvl="0">
              <a:lnSpc>
                <a:spcPts val="5489"/>
              </a:lnSpc>
            </a:pPr>
            <a:r>
              <a:rPr lang="en-US"/>
              <a:t>Section title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7A4B0E3-3622-4031-99D8-5297F3444C51}"/>
              </a:ext>
            </a:extLst>
          </p:cNvPr>
          <p:cNvGrpSpPr/>
          <p:nvPr userDrawn="1"/>
        </p:nvGrpSpPr>
        <p:grpSpPr>
          <a:xfrm>
            <a:off x="436379" y="6431005"/>
            <a:ext cx="11326085" cy="94962"/>
            <a:chOff x="445128" y="6559056"/>
            <a:chExt cx="11553197" cy="96853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078EF51-FF7D-4AF0-A0D8-5E7897E42042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79453" cy="968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9EEE5920-1AA1-47AD-AA2A-1027EA1027F4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185399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 hasCustomPrompt="1"/>
          </p:nvPr>
        </p:nvSpPr>
        <p:spPr>
          <a:xfrm>
            <a:off x="426425" y="1184320"/>
            <a:ext cx="7477989" cy="3535032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lnSpc>
                <a:spcPct val="90000"/>
              </a:lnSpc>
              <a:defRPr lang="en-US" sz="5293" b="0" kern="1200" cap="none" spc="-147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lvl="0" algn="l" defTabSz="914192" rtl="0" eaLnBrk="1" latinLnBrk="0" hangingPunct="1">
              <a:lnSpc>
                <a:spcPts val="5489"/>
              </a:lnSpc>
              <a:spcBef>
                <a:spcPct val="0"/>
              </a:spcBef>
              <a:buNone/>
            </a:pPr>
            <a:r>
              <a:rPr lang="en-US"/>
              <a:t>Section title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9360E70-26C3-491B-876D-D6CA248B1D14}"/>
              </a:ext>
            </a:extLst>
          </p:cNvPr>
          <p:cNvGrpSpPr/>
          <p:nvPr userDrawn="1"/>
        </p:nvGrpSpPr>
        <p:grpSpPr>
          <a:xfrm>
            <a:off x="436379" y="6431005"/>
            <a:ext cx="11326085" cy="94962"/>
            <a:chOff x="445128" y="6559056"/>
            <a:chExt cx="11553197" cy="96853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1AF0965-A0E8-49A1-B8BF-778086ADF37B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79453" cy="968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271CC4C2-FC7A-4AE9-9B5E-C49482524E25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211908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F37EEB01-EA62-4484-93ED-FCECFCFFCA78}"/>
              </a:ext>
            </a:extLst>
          </p:cNvPr>
          <p:cNvGrpSpPr/>
          <p:nvPr userDrawn="1"/>
        </p:nvGrpSpPr>
        <p:grpSpPr>
          <a:xfrm>
            <a:off x="436379" y="6431005"/>
            <a:ext cx="11326085" cy="94962"/>
            <a:chOff x="445128" y="6559056"/>
            <a:chExt cx="11553197" cy="96853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6328436-7F49-4152-89C8-03F31949ECE7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79453" cy="968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58B47ADE-367E-4BBD-AA82-62E248813C08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35962300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 userDrawn="1">
          <p15:clr>
            <a:srgbClr val="5ACBF0"/>
          </p15:clr>
        </p15:guide>
        <p15:guide id="2" orient="horz" pos="905" userDrawn="1">
          <p15:clr>
            <a:srgbClr val="5ACBF0"/>
          </p15:clr>
        </p15:guide>
        <p15:guide id="4" orient="horz" pos="1272" userDrawn="1">
          <p15:clr>
            <a:srgbClr val="5ACBF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resentation title slid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9F4A718E-6F7C-414B-B5B4-AA6809C768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9544" y="437137"/>
            <a:ext cx="896425" cy="190218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5FBC1E75-E2E7-40DF-9B34-E7ECA97A3F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804" y="2540313"/>
            <a:ext cx="9401560" cy="1793104"/>
          </a:xfrm>
          <a:noFill/>
        </p:spPr>
        <p:txBody>
          <a:bodyPr lIns="0" tIns="0" rIns="0" bIns="182880" anchor="b" anchorCtr="0"/>
          <a:lstStyle>
            <a:lvl1pPr>
              <a:defRPr sz="5294" strike="noStrike" spc="-147" baseline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/>
              <a:t>Azure presentation</a:t>
            </a:r>
            <a:br>
              <a:rPr lang="en-US"/>
            </a:br>
            <a:r>
              <a:rPr lang="en-US"/>
              <a:t>title or event name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71BFA596-B43C-4DAC-A798-0D495345CD9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4804" y="4342824"/>
            <a:ext cx="9401560" cy="945435"/>
          </a:xfr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65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3F84E792-E4E1-427D-BAC4-FE6E519D839F}"/>
              </a:ext>
            </a:extLst>
          </p:cNvPr>
          <p:cNvSpPr/>
          <p:nvPr userDrawn="1"/>
        </p:nvSpPr>
        <p:spPr bwMode="auto">
          <a:xfrm>
            <a:off x="11303093" y="438569"/>
            <a:ext cx="460226" cy="126324"/>
          </a:xfrm>
          <a:custGeom>
            <a:avLst/>
            <a:gdLst/>
            <a:ahLst/>
            <a:cxnLst/>
            <a:rect l="l" t="t" r="r" b="b"/>
            <a:pathLst>
              <a:path w="469455" h="128839">
                <a:moveTo>
                  <a:pt x="430309" y="49220"/>
                </a:moveTo>
                <a:cubicBezTo>
                  <a:pt x="424418" y="49220"/>
                  <a:pt x="419425" y="51371"/>
                  <a:pt x="415331" y="55671"/>
                </a:cubicBezTo>
                <a:cubicBezTo>
                  <a:pt x="411236" y="59972"/>
                  <a:pt x="408718" y="65598"/>
                  <a:pt x="407775" y="72549"/>
                </a:cubicBezTo>
                <a:lnTo>
                  <a:pt x="449661" y="72549"/>
                </a:lnTo>
                <a:cubicBezTo>
                  <a:pt x="449602" y="65185"/>
                  <a:pt x="447864" y="59456"/>
                  <a:pt x="444447" y="55362"/>
                </a:cubicBezTo>
                <a:cubicBezTo>
                  <a:pt x="441031" y="51268"/>
                  <a:pt x="436318" y="49220"/>
                  <a:pt x="430309" y="49220"/>
                </a:cubicBezTo>
                <a:close/>
                <a:moveTo>
                  <a:pt x="219624" y="36231"/>
                </a:moveTo>
                <a:lnTo>
                  <a:pt x="240125" y="36231"/>
                </a:lnTo>
                <a:lnTo>
                  <a:pt x="240125" y="88190"/>
                </a:lnTo>
                <a:cubicBezTo>
                  <a:pt x="240125" y="104450"/>
                  <a:pt x="246399" y="112579"/>
                  <a:pt x="258947" y="112579"/>
                </a:cubicBezTo>
                <a:cubicBezTo>
                  <a:pt x="265015" y="112579"/>
                  <a:pt x="270008" y="110341"/>
                  <a:pt x="273925" y="105863"/>
                </a:cubicBezTo>
                <a:cubicBezTo>
                  <a:pt x="277843" y="101386"/>
                  <a:pt x="279802" y="95525"/>
                  <a:pt x="279802" y="88279"/>
                </a:cubicBezTo>
                <a:lnTo>
                  <a:pt x="279802" y="36231"/>
                </a:lnTo>
                <a:lnTo>
                  <a:pt x="300303" y="36231"/>
                </a:lnTo>
                <a:lnTo>
                  <a:pt x="300303" y="126718"/>
                </a:lnTo>
                <a:lnTo>
                  <a:pt x="279802" y="126718"/>
                </a:lnTo>
                <a:lnTo>
                  <a:pt x="279802" y="112403"/>
                </a:lnTo>
                <a:lnTo>
                  <a:pt x="279448" y="112403"/>
                </a:lnTo>
                <a:cubicBezTo>
                  <a:pt x="273498" y="123360"/>
                  <a:pt x="264249" y="128839"/>
                  <a:pt x="251701" y="128839"/>
                </a:cubicBezTo>
                <a:cubicBezTo>
                  <a:pt x="230316" y="128839"/>
                  <a:pt x="219624" y="115996"/>
                  <a:pt x="219624" y="90311"/>
                </a:cubicBezTo>
                <a:close/>
                <a:moveTo>
                  <a:pt x="129657" y="36231"/>
                </a:moveTo>
                <a:lnTo>
                  <a:pt x="202472" y="36231"/>
                </a:lnTo>
                <a:lnTo>
                  <a:pt x="202472" y="44802"/>
                </a:lnTo>
                <a:lnTo>
                  <a:pt x="153605" y="110724"/>
                </a:lnTo>
                <a:lnTo>
                  <a:pt x="202295" y="110724"/>
                </a:lnTo>
                <a:lnTo>
                  <a:pt x="202295" y="126718"/>
                </a:lnTo>
                <a:lnTo>
                  <a:pt x="124886" y="126718"/>
                </a:lnTo>
                <a:lnTo>
                  <a:pt x="124886" y="119030"/>
                </a:lnTo>
                <a:lnTo>
                  <a:pt x="174813" y="52225"/>
                </a:lnTo>
                <a:lnTo>
                  <a:pt x="129657" y="52225"/>
                </a:lnTo>
                <a:close/>
                <a:moveTo>
                  <a:pt x="370173" y="34640"/>
                </a:moveTo>
                <a:cubicBezTo>
                  <a:pt x="373884" y="34640"/>
                  <a:pt x="376712" y="35200"/>
                  <a:pt x="378656" y="36319"/>
                </a:cubicBezTo>
                <a:lnTo>
                  <a:pt x="378656" y="55760"/>
                </a:lnTo>
                <a:cubicBezTo>
                  <a:pt x="376182" y="53816"/>
                  <a:pt x="372618" y="52843"/>
                  <a:pt x="367964" y="52843"/>
                </a:cubicBezTo>
                <a:cubicBezTo>
                  <a:pt x="361896" y="52843"/>
                  <a:pt x="356830" y="55583"/>
                  <a:pt x="352765" y="61062"/>
                </a:cubicBezTo>
                <a:cubicBezTo>
                  <a:pt x="348700" y="66540"/>
                  <a:pt x="346667" y="73993"/>
                  <a:pt x="346667" y="83418"/>
                </a:cubicBezTo>
                <a:lnTo>
                  <a:pt x="346667" y="126718"/>
                </a:lnTo>
                <a:lnTo>
                  <a:pt x="326166" y="126718"/>
                </a:lnTo>
                <a:lnTo>
                  <a:pt x="326166" y="36231"/>
                </a:lnTo>
                <a:lnTo>
                  <a:pt x="346667" y="36231"/>
                </a:lnTo>
                <a:lnTo>
                  <a:pt x="346667" y="54876"/>
                </a:lnTo>
                <a:lnTo>
                  <a:pt x="347021" y="54876"/>
                </a:lnTo>
                <a:cubicBezTo>
                  <a:pt x="349024" y="48514"/>
                  <a:pt x="352102" y="43550"/>
                  <a:pt x="356255" y="39986"/>
                </a:cubicBezTo>
                <a:cubicBezTo>
                  <a:pt x="360408" y="36422"/>
                  <a:pt x="365048" y="34640"/>
                  <a:pt x="370173" y="34640"/>
                </a:cubicBezTo>
                <a:close/>
                <a:moveTo>
                  <a:pt x="430574" y="34110"/>
                </a:moveTo>
                <a:cubicBezTo>
                  <a:pt x="442945" y="34110"/>
                  <a:pt x="452518" y="38086"/>
                  <a:pt x="459293" y="46039"/>
                </a:cubicBezTo>
                <a:cubicBezTo>
                  <a:pt x="466068" y="53992"/>
                  <a:pt x="469455" y="65038"/>
                  <a:pt x="469455" y="79177"/>
                </a:cubicBezTo>
                <a:lnTo>
                  <a:pt x="469455" y="87041"/>
                </a:lnTo>
                <a:lnTo>
                  <a:pt x="407775" y="87041"/>
                </a:lnTo>
                <a:cubicBezTo>
                  <a:pt x="408011" y="95407"/>
                  <a:pt x="410588" y="101858"/>
                  <a:pt x="415507" y="106394"/>
                </a:cubicBezTo>
                <a:cubicBezTo>
                  <a:pt x="420426" y="110930"/>
                  <a:pt x="427187" y="113198"/>
                  <a:pt x="435788" y="113198"/>
                </a:cubicBezTo>
                <a:cubicBezTo>
                  <a:pt x="445449" y="113198"/>
                  <a:pt x="454315" y="110311"/>
                  <a:pt x="462386" y="104538"/>
                </a:cubicBezTo>
                <a:lnTo>
                  <a:pt x="462386" y="121063"/>
                </a:lnTo>
                <a:cubicBezTo>
                  <a:pt x="454138" y="126247"/>
                  <a:pt x="443240" y="128839"/>
                  <a:pt x="429690" y="128839"/>
                </a:cubicBezTo>
                <a:cubicBezTo>
                  <a:pt x="416376" y="128839"/>
                  <a:pt x="405934" y="124730"/>
                  <a:pt x="398364" y="116512"/>
                </a:cubicBezTo>
                <a:cubicBezTo>
                  <a:pt x="390794" y="108294"/>
                  <a:pt x="387009" y="96732"/>
                  <a:pt x="387009" y="81828"/>
                </a:cubicBezTo>
                <a:cubicBezTo>
                  <a:pt x="387009" y="67748"/>
                  <a:pt x="391177" y="56275"/>
                  <a:pt x="399513" y="47409"/>
                </a:cubicBezTo>
                <a:cubicBezTo>
                  <a:pt x="407849" y="38543"/>
                  <a:pt x="418203" y="34110"/>
                  <a:pt x="430574" y="34110"/>
                </a:cubicBezTo>
                <a:close/>
                <a:moveTo>
                  <a:pt x="58587" y="18822"/>
                </a:moveTo>
                <a:cubicBezTo>
                  <a:pt x="58057" y="22180"/>
                  <a:pt x="57468" y="24831"/>
                  <a:pt x="56820" y="26775"/>
                </a:cubicBezTo>
                <a:lnTo>
                  <a:pt x="39412" y="77321"/>
                </a:lnTo>
                <a:lnTo>
                  <a:pt x="78205" y="77321"/>
                </a:lnTo>
                <a:lnTo>
                  <a:pt x="60620" y="26775"/>
                </a:lnTo>
                <a:cubicBezTo>
                  <a:pt x="60090" y="25126"/>
                  <a:pt x="59530" y="22475"/>
                  <a:pt x="58941" y="18822"/>
                </a:cubicBezTo>
                <a:close/>
                <a:moveTo>
                  <a:pt x="47453" y="0"/>
                </a:moveTo>
                <a:lnTo>
                  <a:pt x="71135" y="0"/>
                </a:lnTo>
                <a:lnTo>
                  <a:pt x="118235" y="126718"/>
                </a:lnTo>
                <a:lnTo>
                  <a:pt x="95171" y="126718"/>
                </a:lnTo>
                <a:lnTo>
                  <a:pt x="83772" y="94464"/>
                </a:lnTo>
                <a:lnTo>
                  <a:pt x="33933" y="94464"/>
                </a:lnTo>
                <a:lnTo>
                  <a:pt x="22976" y="126718"/>
                </a:lnTo>
                <a:lnTo>
                  <a:pt x="0" y="126718"/>
                </a:lnTo>
                <a:close/>
              </a:path>
            </a:pathLst>
          </a:cu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83174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360897" y="1189288"/>
            <a:ext cx="3621494" cy="454391"/>
          </a:xfrm>
        </p:spPr>
        <p:txBody>
          <a:bodyPr lIns="0" tIns="0" rIns="0" bIns="0"/>
          <a:lstStyle>
            <a:lvl1pPr>
              <a:defRPr sz="1765" b="1" spc="0" baseline="0">
                <a:solidFill>
                  <a:srgbClr val="000000"/>
                </a:solidFill>
                <a:latin typeface="+mn-lt"/>
              </a:defRPr>
            </a:lvl1pPr>
          </a:lstStyle>
          <a:p>
            <a:r>
              <a:rPr lang="en-US"/>
              <a:t>Contents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60897" y="1646473"/>
            <a:ext cx="3621494" cy="3289228"/>
          </a:xfrm>
        </p:spPr>
        <p:txBody>
          <a:bodyPr wrap="square" lIns="0" tIns="0" rIns="0" bIns="0">
            <a:noAutofit/>
          </a:bodyPr>
          <a:lstStyle>
            <a:lvl1pPr marL="0" marR="0" indent="0" algn="l" defTabSz="507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765" spc="0" baseline="0">
                <a:solidFill>
                  <a:schemeClr val="tx2"/>
                </a:solidFill>
                <a:latin typeface="+mn-lt"/>
              </a:defRPr>
            </a:lvl1pPr>
            <a:lvl2pPr marL="224097" indent="0">
              <a:buNone/>
              <a:defRPr sz="1765"/>
            </a:lvl2pPr>
            <a:lvl3pPr marL="448193" indent="0">
              <a:buNone/>
              <a:defRPr sz="1765"/>
            </a:lvl3pPr>
            <a:lvl4pPr marL="672290" indent="0">
              <a:buNone/>
              <a:defRPr sz="1765"/>
            </a:lvl4pPr>
            <a:lvl5pPr marL="896386" indent="0">
              <a:buNone/>
              <a:defRPr sz="1765"/>
            </a:lvl5pPr>
          </a:lstStyle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3B79444-4BA3-4CE3-9F8D-00DECAF267EE}"/>
              </a:ext>
            </a:extLst>
          </p:cNvPr>
          <p:cNvGrpSpPr/>
          <p:nvPr userDrawn="1"/>
        </p:nvGrpSpPr>
        <p:grpSpPr>
          <a:xfrm>
            <a:off x="436378" y="6431031"/>
            <a:ext cx="11326085" cy="95058"/>
            <a:chOff x="445128" y="6559056"/>
            <a:chExt cx="11553197" cy="9695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D886E38-6DEB-477A-985F-0D8CB205C5D0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9F9B269D-571A-44FF-AE48-CF094C28B01C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79912574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bod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6424" y="1120573"/>
            <a:ext cx="11339774" cy="1106487"/>
          </a:xfrm>
        </p:spPr>
        <p:txBody>
          <a:bodyPr wrap="square" lIns="0" tIns="0" rIns="0" bIns="0">
            <a:spAutoFit/>
          </a:bodyPr>
          <a:lstStyle>
            <a:lvl1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765" b="1" i="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None/>
              <a:defRPr sz="1765">
                <a:solidFill>
                  <a:srgbClr val="000000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None/>
              <a:defRPr sz="1372">
                <a:solidFill>
                  <a:srgbClr val="000000"/>
                </a:solidFill>
              </a:defRPr>
            </a:lvl3pPr>
            <a:lvl4pPr marL="672290" indent="0">
              <a:spcBef>
                <a:spcPts val="0"/>
              </a:spcBef>
              <a:spcAft>
                <a:spcPts val="1274"/>
              </a:spcAft>
              <a:buNone/>
              <a:defRPr sz="1961"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First level Segoe UI </a:t>
            </a:r>
            <a:r>
              <a:rPr lang="en-US" err="1"/>
              <a:t>Semibold</a:t>
            </a:r>
            <a:r>
              <a:rPr lang="en-US"/>
              <a:t> 18pt</a:t>
            </a:r>
          </a:p>
          <a:p>
            <a:pPr lvl="1"/>
            <a:r>
              <a:rPr lang="en-US"/>
              <a:t>Second level Segoe UI 18pt</a:t>
            </a:r>
          </a:p>
          <a:p>
            <a:pPr lvl="2"/>
            <a:r>
              <a:rPr lang="en-US"/>
              <a:t>Third level Segoe UI 14pt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3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Heading Segoe UI </a:t>
            </a:r>
            <a:r>
              <a:rPr lang="en-US" err="1"/>
              <a:t>Semibold</a:t>
            </a:r>
            <a:r>
              <a:rPr lang="en-US"/>
              <a:t> 36pt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182A7AF-E813-4C15-9BF4-9097D7492EC1}"/>
              </a:ext>
            </a:extLst>
          </p:cNvPr>
          <p:cNvGrpSpPr/>
          <p:nvPr userDrawn="1"/>
        </p:nvGrpSpPr>
        <p:grpSpPr>
          <a:xfrm>
            <a:off x="436378" y="6431031"/>
            <a:ext cx="11326085" cy="95058"/>
            <a:chOff x="445128" y="6559056"/>
            <a:chExt cx="11553197" cy="9695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3054922-7BB2-4879-9591-0FC564128406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8F459D94-C874-4D77-AEED-DD630F445785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49627005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body with bullet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7318" y="1120573"/>
            <a:ext cx="11339774" cy="1106487"/>
          </a:xfrm>
        </p:spPr>
        <p:txBody>
          <a:bodyPr wrap="square" lIns="0" tIns="0" rIns="0" bIns="0">
            <a:spAutoFit/>
          </a:bodyPr>
          <a:lstStyle>
            <a:lvl1pPr marL="280121" indent="-280121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Font typeface="Arial" panose="020B0604020202020204" pitchFamily="34" charset="0"/>
              <a:buChar char="•"/>
              <a:defRPr sz="1765" b="0" i="0">
                <a:solidFill>
                  <a:srgbClr val="000000"/>
                </a:solidFill>
                <a:latin typeface="+mj-lt"/>
              </a:defRPr>
            </a:lvl1pPr>
            <a:lvl2pPr marL="504217" indent="-280121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Font typeface="Arial" panose="020B0604020202020204" pitchFamily="34" charset="0"/>
              <a:buChar char="•"/>
              <a:defRPr sz="1765">
                <a:solidFill>
                  <a:srgbClr val="000000"/>
                </a:solidFill>
              </a:defRPr>
            </a:lvl2pPr>
            <a:lvl3pPr marL="728314" indent="-280121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Font typeface="Arial" panose="020B0604020202020204" pitchFamily="34" charset="0"/>
              <a:buChar char="•"/>
              <a:defRPr sz="1372">
                <a:solidFill>
                  <a:srgbClr val="000000"/>
                </a:solidFill>
              </a:defRPr>
            </a:lvl3pPr>
            <a:lvl4pPr marL="672290" indent="0">
              <a:spcBef>
                <a:spcPts val="0"/>
              </a:spcBef>
              <a:spcAft>
                <a:spcPts val="1274"/>
              </a:spcAft>
              <a:buNone/>
              <a:defRPr sz="1961"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First level Segoe UI </a:t>
            </a:r>
            <a:r>
              <a:rPr lang="en-US" err="1"/>
              <a:t>Semibold</a:t>
            </a:r>
            <a:r>
              <a:rPr lang="en-US"/>
              <a:t> 18pt</a:t>
            </a:r>
          </a:p>
          <a:p>
            <a:pPr lvl="1"/>
            <a:r>
              <a:rPr lang="en-US"/>
              <a:t>Second level Segoe UI 18pt</a:t>
            </a:r>
          </a:p>
          <a:p>
            <a:pPr lvl="2"/>
            <a:r>
              <a:rPr lang="en-US"/>
              <a:t>Third level Segoe UI 14pt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3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Heading Segoe UI </a:t>
            </a:r>
            <a:r>
              <a:rPr lang="en-US" err="1"/>
              <a:t>Semibold</a:t>
            </a:r>
            <a:r>
              <a:rPr lang="en-US"/>
              <a:t> 36pt (with bullets)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B26EB38-B802-47F3-8575-888FC1AA6B67}"/>
              </a:ext>
            </a:extLst>
          </p:cNvPr>
          <p:cNvGrpSpPr/>
          <p:nvPr userDrawn="1"/>
        </p:nvGrpSpPr>
        <p:grpSpPr>
          <a:xfrm>
            <a:off x="436378" y="6431031"/>
            <a:ext cx="11326085" cy="95058"/>
            <a:chOff x="445128" y="6559056"/>
            <a:chExt cx="11553197" cy="9695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0F140AB-64C1-48AA-A79D-6818AEB0D90E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D3818870-6D91-4EAA-9132-2E15E4E80F8B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91261106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BDBC305C-A9C3-4278-AFC0-C99DFD80A6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3"/>
            <a:ext cx="11336039" cy="758022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93F0F27-6B90-4485-A3C5-1C1E05E189E8}"/>
              </a:ext>
            </a:extLst>
          </p:cNvPr>
          <p:cNvGrpSpPr/>
          <p:nvPr userDrawn="1"/>
        </p:nvGrpSpPr>
        <p:grpSpPr>
          <a:xfrm>
            <a:off x="436378" y="6431031"/>
            <a:ext cx="11326085" cy="95058"/>
            <a:chOff x="445128" y="6559056"/>
            <a:chExt cx="11553197" cy="9695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E9C5276-7B68-429C-9DA6-E4F27E0CA047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2F457BA-782B-49BA-97AD-00B8135A75A7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92166975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re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7318" y="1124690"/>
            <a:ext cx="11339774" cy="814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None/>
              <a:defRPr sz="1765" b="0" i="0">
                <a:solidFill>
                  <a:srgbClr val="000000"/>
                </a:solidFill>
                <a:latin typeface="+mn-lt"/>
              </a:defRPr>
            </a:lvl1pPr>
            <a:lvl2pPr marL="224097" indent="0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None/>
              <a:defRPr sz="1765">
                <a:solidFill>
                  <a:srgbClr val="000000"/>
                </a:solidFill>
              </a:defRPr>
            </a:lvl2pPr>
            <a:lvl3pPr marL="448193" indent="0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None/>
              <a:defRPr sz="1372">
                <a:solidFill>
                  <a:srgbClr val="000000"/>
                </a:solidFill>
              </a:defRPr>
            </a:lvl3pPr>
            <a:lvl4pPr marL="672290" indent="0">
              <a:spcBef>
                <a:spcPts val="0"/>
              </a:spcBef>
              <a:spcAft>
                <a:spcPts val="1274"/>
              </a:spcAft>
              <a:buNone/>
              <a:defRPr sz="1961"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Body copy Segoe Regular 18.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3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Three column text layout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6849D465-70FF-451A-8BED-41C7ADC6306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6424" y="2313290"/>
            <a:ext cx="3630521" cy="260249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2FCB46-ABD2-4E30-8117-D04A4847253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81361" y="2313290"/>
            <a:ext cx="3623050" cy="260249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6529D97-59E4-4F82-95B3-25E40D5A28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26963" y="2313291"/>
            <a:ext cx="3630521" cy="2649187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3053341-E5CB-4603-A7D1-F64915184546}"/>
              </a:ext>
            </a:extLst>
          </p:cNvPr>
          <p:cNvGrpSpPr/>
          <p:nvPr userDrawn="1"/>
        </p:nvGrpSpPr>
        <p:grpSpPr>
          <a:xfrm>
            <a:off x="436378" y="6431031"/>
            <a:ext cx="11326085" cy="95058"/>
            <a:chOff x="445128" y="6559056"/>
            <a:chExt cx="11553197" cy="9695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E6D7F9D-B875-4E75-BE96-C6AEB682F0FA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5B40F06A-D2B5-4A80-B009-4D9116EA0EAD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4976205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ree column text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6424" y="1120574"/>
            <a:ext cx="11339774" cy="814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None/>
              <a:defRPr sz="1765" b="0" i="0">
                <a:solidFill>
                  <a:srgbClr val="000000"/>
                </a:solidFill>
                <a:latin typeface="+mn-lt"/>
              </a:defRPr>
            </a:lvl1pPr>
            <a:lvl2pPr marL="224097" indent="0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None/>
              <a:defRPr sz="1765">
                <a:solidFill>
                  <a:srgbClr val="000000"/>
                </a:solidFill>
              </a:defRPr>
            </a:lvl2pPr>
            <a:lvl3pPr marL="448193" indent="0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None/>
              <a:defRPr sz="1372">
                <a:solidFill>
                  <a:srgbClr val="000000"/>
                </a:solidFill>
              </a:defRPr>
            </a:lvl3pPr>
            <a:lvl4pPr marL="672290" indent="0">
              <a:spcBef>
                <a:spcPts val="0"/>
              </a:spcBef>
              <a:spcAft>
                <a:spcPts val="1274"/>
              </a:spcAft>
              <a:buNone/>
              <a:defRPr sz="1961"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Body copy Segoe Regular 18.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3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Three column text layout (with bullets)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6849D465-70FF-451A-8BED-41C7ADC6306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6424" y="2310842"/>
            <a:ext cx="3630521" cy="260249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/>
              <a:t>Body copy Segoe Regular 14</a:t>
            </a:r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</a:t>
            </a:r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/>
              <a:t>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/>
              <a:t>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2FCB46-ABD2-4E30-8117-D04A4847253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81361" y="2310842"/>
            <a:ext cx="3623050" cy="260249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/>
              <a:t>Body copy Segoe Regular 14</a:t>
            </a:r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</a:t>
            </a:r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/>
              <a:t>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/>
              <a:t>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endParaRPr lang="en-US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6529D97-59E4-4F82-95B3-25E40D5A28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26963" y="2310841"/>
            <a:ext cx="3630521" cy="2611809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/>
              <a:t>Body copy Segoe Regular 14</a:t>
            </a:r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</a:t>
            </a:r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/>
              <a:t>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/>
              <a:t>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9F8B0FF-313D-4C1A-A7B1-593EFBB6799A}"/>
              </a:ext>
            </a:extLst>
          </p:cNvPr>
          <p:cNvGrpSpPr/>
          <p:nvPr userDrawn="1"/>
        </p:nvGrpSpPr>
        <p:grpSpPr>
          <a:xfrm>
            <a:off x="436378" y="6431031"/>
            <a:ext cx="11326085" cy="95058"/>
            <a:chOff x="445128" y="6559056"/>
            <a:chExt cx="11553197" cy="9695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891F4A9-544F-4CF3-A3B0-A9DCC101E957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6146284-39AE-45CB-80C2-9315EFA1A67C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63417759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7318" y="1114882"/>
            <a:ext cx="11339774" cy="814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None/>
              <a:defRPr sz="1765" b="0" i="0">
                <a:solidFill>
                  <a:srgbClr val="000000"/>
                </a:solidFill>
                <a:latin typeface="+mn-lt"/>
              </a:defRPr>
            </a:lvl1pPr>
            <a:lvl2pPr marL="224097" indent="0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None/>
              <a:defRPr sz="1765">
                <a:solidFill>
                  <a:srgbClr val="000000"/>
                </a:solidFill>
              </a:defRPr>
            </a:lvl2pPr>
            <a:lvl3pPr marL="448193" indent="0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None/>
              <a:defRPr sz="1372">
                <a:solidFill>
                  <a:srgbClr val="000000"/>
                </a:solidFill>
              </a:defRPr>
            </a:lvl3pPr>
            <a:lvl4pPr marL="672290" indent="0">
              <a:spcBef>
                <a:spcPts val="0"/>
              </a:spcBef>
              <a:spcAft>
                <a:spcPts val="1274"/>
              </a:spcAft>
              <a:buNone/>
              <a:defRPr sz="1961"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Body copy Segoe Regular 18.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0715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Two column text layout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6849D465-70FF-451A-8BED-41C7ADC6306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6424" y="2313289"/>
            <a:ext cx="5555966" cy="260249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in. 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6529D97-59E4-4F82-95B3-25E40D5A28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09612" y="2313290"/>
            <a:ext cx="5547873" cy="2602491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in. 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6ABC6A5-2286-458F-8881-7622FBA353AE}"/>
              </a:ext>
            </a:extLst>
          </p:cNvPr>
          <p:cNvGrpSpPr/>
          <p:nvPr userDrawn="1"/>
        </p:nvGrpSpPr>
        <p:grpSpPr>
          <a:xfrm>
            <a:off x="436378" y="6431031"/>
            <a:ext cx="11326085" cy="95058"/>
            <a:chOff x="445128" y="6559056"/>
            <a:chExt cx="11553197" cy="9695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0FAD3E8-4D59-4DCB-AE9B-C4D805BB43B9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E7DB636-1AE5-4AD4-9DFE-8A8AEFEE08A6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99977558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lumn text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7318" y="1114882"/>
            <a:ext cx="11339774" cy="814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None/>
              <a:defRPr sz="1765" b="0" i="0">
                <a:solidFill>
                  <a:srgbClr val="000000"/>
                </a:solidFill>
                <a:latin typeface="+mn-lt"/>
              </a:defRPr>
            </a:lvl1pPr>
            <a:lvl2pPr marL="224097" indent="0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None/>
              <a:defRPr sz="1765">
                <a:solidFill>
                  <a:srgbClr val="000000"/>
                </a:solidFill>
              </a:defRPr>
            </a:lvl2pPr>
            <a:lvl3pPr marL="448193" indent="0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None/>
              <a:defRPr sz="1372">
                <a:solidFill>
                  <a:srgbClr val="000000"/>
                </a:solidFill>
              </a:defRPr>
            </a:lvl3pPr>
            <a:lvl4pPr marL="672290" indent="0">
              <a:spcBef>
                <a:spcPts val="0"/>
              </a:spcBef>
              <a:spcAft>
                <a:spcPts val="1274"/>
              </a:spcAft>
              <a:buNone/>
              <a:defRPr sz="1961"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Body copy Segoe Regular 18.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3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Two column text layout (with bullets)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6849D465-70FF-451A-8BED-41C7ADC6306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6424" y="2313289"/>
            <a:ext cx="5555966" cy="2605274"/>
          </a:xfrm>
        </p:spPr>
        <p:txBody>
          <a:bodyPr lIns="0" tIns="0" rIns="0" bIns="0">
            <a:noAutofit/>
          </a:bodyPr>
          <a:lstStyle>
            <a:lvl1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372" b="1">
                <a:solidFill>
                  <a:schemeClr val="tx2"/>
                </a:solidFill>
                <a:latin typeface="+mn-lt"/>
              </a:defRPr>
            </a:lvl1pPr>
            <a:lvl2pPr marL="280121" marR="0" indent="-280121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</a:t>
            </a:r>
          </a:p>
          <a:p>
            <a:pPr lvl="1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</a:p>
          <a:p>
            <a:pPr lvl="1"/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 </a:t>
            </a:r>
          </a:p>
          <a:p>
            <a:pPr lvl="1"/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</a:t>
            </a:r>
          </a:p>
          <a:p>
            <a:pPr lvl="1"/>
            <a:r>
              <a:rPr lang="en-US"/>
              <a:t>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</a:t>
            </a:r>
          </a:p>
          <a:p>
            <a:pPr lvl="1"/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endParaRPr lang="en-US"/>
          </a:p>
          <a:p>
            <a:pPr lvl="1"/>
            <a:r>
              <a:rPr lang="en-US" err="1"/>
              <a:t>Pariatur</a:t>
            </a:r>
            <a:r>
              <a:rPr lang="en-US"/>
              <a:t>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</a:t>
            </a:r>
          </a:p>
          <a:p>
            <a:pPr lvl="1"/>
            <a:r>
              <a:rPr lang="en-US"/>
              <a:t>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 lorem ipsum dolor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6529D97-59E4-4F82-95B3-25E40D5A28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09612" y="2313291"/>
            <a:ext cx="5547873" cy="2605273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280121" marR="0" indent="-280121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</a:t>
            </a:r>
          </a:p>
          <a:p>
            <a:pPr lvl="1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</a:p>
          <a:p>
            <a:pPr lvl="1"/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 </a:t>
            </a:r>
          </a:p>
          <a:p>
            <a:pPr lvl="1"/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</a:t>
            </a:r>
          </a:p>
          <a:p>
            <a:pPr lvl="1"/>
            <a:r>
              <a:rPr lang="en-US"/>
              <a:t>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</a:t>
            </a:r>
          </a:p>
          <a:p>
            <a:pPr lvl="1"/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endParaRPr lang="en-US"/>
          </a:p>
          <a:p>
            <a:pPr lvl="1"/>
            <a:r>
              <a:rPr lang="en-US" err="1"/>
              <a:t>Pariatur</a:t>
            </a:r>
            <a:r>
              <a:rPr lang="en-US"/>
              <a:t>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</a:t>
            </a:r>
          </a:p>
          <a:p>
            <a:pPr lvl="1"/>
            <a:r>
              <a:rPr lang="en-US"/>
              <a:t>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 lorem ipsum dolor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51489A3-DD10-44FD-9986-8AB7959BD216}"/>
              </a:ext>
            </a:extLst>
          </p:cNvPr>
          <p:cNvGrpSpPr/>
          <p:nvPr userDrawn="1"/>
        </p:nvGrpSpPr>
        <p:grpSpPr>
          <a:xfrm>
            <a:off x="436378" y="6431031"/>
            <a:ext cx="11326085" cy="95058"/>
            <a:chOff x="445128" y="6559056"/>
            <a:chExt cx="11553197" cy="9695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7FA93B7-EB2D-43DF-9ADE-BBAF11C96106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EB7E7DE8-E117-4547-956A-5A96D5B1E5F0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58416219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ix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26425" y="1138746"/>
            <a:ext cx="1710367" cy="410157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. 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54138D0E-FA08-493B-A3B5-1ED81872AD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0715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/>
            </a:lvl1pPr>
          </a:lstStyle>
          <a:p>
            <a:r>
              <a:rPr lang="en-US"/>
              <a:t>Six column text layout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6536D72C-EFB8-4AA4-B6E9-DA9E9800933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351206" y="1138746"/>
            <a:ext cx="1710367" cy="410157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. 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2C33CBA9-CFB9-46AA-8083-B5F0592E5B2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75987" y="1138746"/>
            <a:ext cx="1710367" cy="410157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. 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7174EC55-6C81-4FBC-A5EF-0BD1F76D456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00768" y="1138746"/>
            <a:ext cx="1710367" cy="410157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. 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5E1BEB93-4ED4-4262-A137-E9EF68ABBFB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25549" y="1138746"/>
            <a:ext cx="1710367" cy="410157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. 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45067E8C-7901-4F06-A33F-B8EFCB540A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050332" y="1138746"/>
            <a:ext cx="1710367" cy="410157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.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1242B85-5464-438E-BC49-E2C787DACC5E}"/>
              </a:ext>
            </a:extLst>
          </p:cNvPr>
          <p:cNvGrpSpPr/>
          <p:nvPr userDrawn="1"/>
        </p:nvGrpSpPr>
        <p:grpSpPr>
          <a:xfrm>
            <a:off x="436378" y="6431031"/>
            <a:ext cx="11326085" cy="95058"/>
            <a:chOff x="445128" y="6559056"/>
            <a:chExt cx="11553197" cy="96950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7CC4F51-1744-4347-928B-9C2EBD93C355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969FE803-4A39-4DD0-A534-2853E80251CA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5757551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32684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  <p15:guide id="5" orient="horz" pos="904" userDrawn="1">
          <p15:clr>
            <a:srgbClr val="5ACBF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 light gray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 hasCustomPrompt="1"/>
          </p:nvPr>
        </p:nvSpPr>
        <p:spPr>
          <a:xfrm>
            <a:off x="426425" y="1184319"/>
            <a:ext cx="7477989" cy="3535032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lnSpc>
                <a:spcPct val="90000"/>
              </a:lnSpc>
              <a:defRPr lang="en-US" sz="5294" spc="-147" dirty="0">
                <a:solidFill>
                  <a:schemeClr val="tx1"/>
                </a:solidFill>
                <a:latin typeface="+mj-lt"/>
              </a:defRPr>
            </a:lvl1pPr>
          </a:lstStyle>
          <a:p>
            <a:pPr marL="0" lvl="0">
              <a:lnSpc>
                <a:spcPts val="5490"/>
              </a:lnSpc>
            </a:pPr>
            <a:r>
              <a:rPr lang="en-US"/>
              <a:t>Section title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7A4B0E3-3622-4031-99D8-5297F3444C51}"/>
              </a:ext>
            </a:extLst>
          </p:cNvPr>
          <p:cNvGrpSpPr/>
          <p:nvPr userDrawn="1"/>
        </p:nvGrpSpPr>
        <p:grpSpPr>
          <a:xfrm>
            <a:off x="436378" y="6431031"/>
            <a:ext cx="11326085" cy="95058"/>
            <a:chOff x="445128" y="6559056"/>
            <a:chExt cx="11553197" cy="9695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078EF51-FF7D-4AF0-A0D8-5E7897E42042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9EEE5920-1AA1-47AD-AA2A-1027EA1027F4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633041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 hasCustomPrompt="1"/>
          </p:nvPr>
        </p:nvSpPr>
        <p:spPr>
          <a:xfrm>
            <a:off x="426425" y="1184319"/>
            <a:ext cx="7477989" cy="3535032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lnSpc>
                <a:spcPct val="90000"/>
              </a:lnSpc>
              <a:defRPr lang="en-US" sz="5294" b="0" kern="1200" cap="none" spc="-147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lvl="0" algn="l" defTabSz="914367" rtl="0" eaLnBrk="1" latinLnBrk="0" hangingPunct="1">
              <a:lnSpc>
                <a:spcPts val="5490"/>
              </a:lnSpc>
              <a:spcBef>
                <a:spcPct val="0"/>
              </a:spcBef>
              <a:buNone/>
            </a:pPr>
            <a:r>
              <a:rPr lang="en-US"/>
              <a:t>Section title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9360E70-26C3-491B-876D-D6CA248B1D14}"/>
              </a:ext>
            </a:extLst>
          </p:cNvPr>
          <p:cNvGrpSpPr/>
          <p:nvPr userDrawn="1"/>
        </p:nvGrpSpPr>
        <p:grpSpPr>
          <a:xfrm>
            <a:off x="436378" y="6431031"/>
            <a:ext cx="11326085" cy="95058"/>
            <a:chOff x="445128" y="6559056"/>
            <a:chExt cx="11553197" cy="9695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1AF0965-A0E8-49A1-B8BF-778086ADF37B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271CC4C2-FC7A-4AE9-9B5E-C49482524E25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784928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F37EEB01-EA62-4484-93ED-FCECFCFFCA78}"/>
              </a:ext>
            </a:extLst>
          </p:cNvPr>
          <p:cNvGrpSpPr/>
          <p:nvPr userDrawn="1"/>
        </p:nvGrpSpPr>
        <p:grpSpPr>
          <a:xfrm>
            <a:off x="436378" y="6431031"/>
            <a:ext cx="11326085" cy="95058"/>
            <a:chOff x="445128" y="6559056"/>
            <a:chExt cx="11553197" cy="9695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6328436-7F49-4152-89C8-03F31949ECE7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58B47ADE-367E-4BBD-AA82-62E248813C08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75234343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Only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auto">
          <a:xfrm>
            <a:off x="0" y="0"/>
            <a:ext cx="12192000" cy="146304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29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69240" y="354827"/>
            <a:ext cx="11655840" cy="899665"/>
          </a:xfrm>
        </p:spPr>
        <p:txBody>
          <a:bodyPr/>
          <a:lstStyle>
            <a:lvl1pPr>
              <a:defRPr sz="4000" spc="-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82594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05007987"/>
      </p:ext>
    </p:extLst>
  </p:cSld>
  <p:clrMapOvr>
    <a:masterClrMapping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65428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7326759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201898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 userDrawn="1">
          <p15:clr>
            <a:srgbClr val="5ACBF0"/>
          </p15:clr>
        </p15:guide>
        <p15:guide id="2" orient="horz" pos="1272" userDrawn="1">
          <p15:clr>
            <a:srgbClr val="5ACBF0"/>
          </p15:clr>
        </p15:guide>
        <p15:guide id="3" orient="horz" pos="904" userDrawn="1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Box 7">
            <a:extLst>
              <a:ext uri="{FF2B5EF4-FFF2-40B4-BE49-F238E27FC236}">
                <a16:creationId xmlns:a16="http://schemas.microsoft.com/office/drawing/2014/main" id="{C7A7BB0F-782C-4D9F-9090-0EA61980C6A3}"/>
              </a:ext>
            </a:extLst>
          </p:cNvPr>
          <p:cNvSpPr txBox="1"/>
          <p:nvPr userDrawn="1"/>
        </p:nvSpPr>
        <p:spPr bwMode="black">
          <a:xfrm>
            <a:off x="4396015" y="6568123"/>
            <a:ext cx="3399970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417994670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 userDrawn="1">
          <p15:clr>
            <a:srgbClr val="5ACBF0"/>
          </p15:clr>
        </p15:guide>
        <p15:guide id="2" orient="horz" pos="1276" userDrawn="1">
          <p15:clr>
            <a:srgbClr val="5ACBF0"/>
          </p15:clr>
        </p15:guide>
        <p15:guide id="3" orient="horz" pos="904" userDrawn="1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8933552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 userDrawn="1">
          <p15:clr>
            <a:srgbClr val="5ACBF0"/>
          </p15:clr>
        </p15:guide>
        <p15:guide id="4" orient="horz" pos="1276" userDrawn="1">
          <p15:clr>
            <a:srgbClr val="5ACBF0"/>
          </p15:clr>
        </p15:guide>
        <p15:guide id="5" orient="horz" pos="288" userDrawn="1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A4A6C387-0A1F-4F01-A189-777EA61C60EC}"/>
              </a:ext>
            </a:extLst>
          </p:cNvPr>
          <p:cNvSpPr txBox="1"/>
          <p:nvPr userDrawn="1"/>
        </p:nvSpPr>
        <p:spPr bwMode="black">
          <a:xfrm>
            <a:off x="4396015" y="6568123"/>
            <a:ext cx="3399970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13205573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9.xml"/><Relationship Id="rId18" Type="http://schemas.openxmlformats.org/officeDocument/2006/relationships/slideLayout" Target="../slideLayouts/slideLayout44.xml"/><Relationship Id="rId26" Type="http://schemas.openxmlformats.org/officeDocument/2006/relationships/slideLayout" Target="../slideLayouts/slideLayout52.xml"/><Relationship Id="rId3" Type="http://schemas.openxmlformats.org/officeDocument/2006/relationships/slideLayout" Target="../slideLayouts/slideLayout29.xml"/><Relationship Id="rId21" Type="http://schemas.openxmlformats.org/officeDocument/2006/relationships/slideLayout" Target="../slideLayouts/slideLayout47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17" Type="http://schemas.openxmlformats.org/officeDocument/2006/relationships/slideLayout" Target="../slideLayouts/slideLayout43.xml"/><Relationship Id="rId25" Type="http://schemas.openxmlformats.org/officeDocument/2006/relationships/slideLayout" Target="../slideLayouts/slideLayout51.xml"/><Relationship Id="rId33" Type="http://schemas.openxmlformats.org/officeDocument/2006/relationships/image" Target="../media/image10.emf"/><Relationship Id="rId2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42.xml"/><Relationship Id="rId20" Type="http://schemas.openxmlformats.org/officeDocument/2006/relationships/slideLayout" Target="../slideLayouts/slideLayout46.xml"/><Relationship Id="rId29" Type="http://schemas.openxmlformats.org/officeDocument/2006/relationships/slideLayout" Target="../slideLayouts/slideLayout55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24" Type="http://schemas.openxmlformats.org/officeDocument/2006/relationships/slideLayout" Target="../slideLayouts/slideLayout50.xml"/><Relationship Id="rId32" Type="http://schemas.openxmlformats.org/officeDocument/2006/relationships/image" Target="../media/image9.png"/><Relationship Id="rId5" Type="http://schemas.openxmlformats.org/officeDocument/2006/relationships/slideLayout" Target="../slideLayouts/slideLayout31.xml"/><Relationship Id="rId15" Type="http://schemas.openxmlformats.org/officeDocument/2006/relationships/slideLayout" Target="../slideLayouts/slideLayout41.xml"/><Relationship Id="rId23" Type="http://schemas.openxmlformats.org/officeDocument/2006/relationships/slideLayout" Target="../slideLayouts/slideLayout49.xml"/><Relationship Id="rId28" Type="http://schemas.openxmlformats.org/officeDocument/2006/relationships/slideLayout" Target="../slideLayouts/slideLayout54.xml"/><Relationship Id="rId10" Type="http://schemas.openxmlformats.org/officeDocument/2006/relationships/slideLayout" Target="../slideLayouts/slideLayout36.xml"/><Relationship Id="rId19" Type="http://schemas.openxmlformats.org/officeDocument/2006/relationships/slideLayout" Target="../slideLayouts/slideLayout45.xml"/><Relationship Id="rId31" Type="http://schemas.openxmlformats.org/officeDocument/2006/relationships/theme" Target="../theme/theme2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40.xml"/><Relationship Id="rId22" Type="http://schemas.openxmlformats.org/officeDocument/2006/relationships/slideLayout" Target="../slideLayouts/slideLayout48.xml"/><Relationship Id="rId27" Type="http://schemas.openxmlformats.org/officeDocument/2006/relationships/slideLayout" Target="../slideLayouts/slideLayout53.xml"/><Relationship Id="rId30" Type="http://schemas.openxmlformats.org/officeDocument/2006/relationships/slideLayout" Target="../slideLayouts/slideLayout5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28"/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48" r:id="rId1"/>
    <p:sldLayoutId id="2147484649" r:id="rId2"/>
    <p:sldLayoutId id="2147484610" r:id="rId3"/>
    <p:sldLayoutId id="2147484240" r:id="rId4"/>
    <p:sldLayoutId id="2147484241" r:id="rId5"/>
    <p:sldLayoutId id="2147484474" r:id="rId6"/>
    <p:sldLayoutId id="2147484245" r:id="rId7"/>
    <p:sldLayoutId id="2147484247" r:id="rId8"/>
    <p:sldLayoutId id="2147484652" r:id="rId9"/>
    <p:sldLayoutId id="2147484639" r:id="rId10"/>
    <p:sldLayoutId id="2147484603" r:id="rId11"/>
    <p:sldLayoutId id="2147484645" r:id="rId12"/>
    <p:sldLayoutId id="2147484646" r:id="rId13"/>
    <p:sldLayoutId id="2147484647" r:id="rId14"/>
    <p:sldLayoutId id="2147484249" r:id="rId15"/>
    <p:sldLayoutId id="2147484582" r:id="rId16"/>
    <p:sldLayoutId id="2147484584" r:id="rId17"/>
    <p:sldLayoutId id="2147484583" r:id="rId18"/>
    <p:sldLayoutId id="2147484256" r:id="rId19"/>
    <p:sldLayoutId id="2147484257" r:id="rId20"/>
    <p:sldLayoutId id="2147484651" r:id="rId21"/>
    <p:sldLayoutId id="2147484585" r:id="rId22"/>
    <p:sldLayoutId id="2147484299" r:id="rId23"/>
    <p:sldLayoutId id="2147484263" r:id="rId24"/>
    <p:sldLayoutId id="2147484657" r:id="rId25"/>
    <p:sldLayoutId id="2147484659" r:id="rId26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 userDrawn="1">
          <p15:clr>
            <a:srgbClr val="C35EA4"/>
          </p15:clr>
        </p15:guide>
        <p15:guide id="17" pos="7313" userDrawn="1">
          <p15:clr>
            <a:srgbClr val="C35EA4"/>
          </p15:clr>
        </p15:guide>
        <p15:guide id="25" orient="horz" pos="369" userDrawn="1">
          <p15:clr>
            <a:srgbClr val="C35EA4"/>
          </p15:clr>
        </p15:guide>
        <p15:guide id="26" orient="horz" pos="3949" userDrawn="1">
          <p15:clr>
            <a:srgbClr val="C35EA4"/>
          </p15:clr>
        </p15:guide>
        <p15:guide id="27" orient="horz" pos="184" userDrawn="1">
          <p15:clr>
            <a:srgbClr val="A4A3A4"/>
          </p15:clr>
        </p15:guide>
        <p15:guide id="28" pos="185" userDrawn="1">
          <p15:clr>
            <a:srgbClr val="A4A3A4"/>
          </p15:clr>
        </p15:guide>
        <p15:guide id="29" orient="horz" pos="4135" userDrawn="1">
          <p15:clr>
            <a:srgbClr val="A4A3A4"/>
          </p15:clr>
        </p15:guide>
        <p15:guide id="30" pos="7495" userDrawn="1">
          <p15:clr>
            <a:srgbClr val="A4A3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0C9B1B5-B09F-4B98-AFC2-1B4B55BE018E}"/>
              </a:ext>
            </a:extLst>
          </p:cNvPr>
          <p:cNvPicPr>
            <a:picLocks noChangeAspect="1"/>
          </p:cNvPicPr>
          <p:nvPr userDrawn="1"/>
        </p:nvPicPr>
        <p:blipFill>
          <a:blip r:embed="rId32"/>
          <a:stretch>
            <a:fillRect/>
          </a:stretch>
        </p:blipFill>
        <p:spPr>
          <a:xfrm rot="5400000">
            <a:off x="9044629" y="3216843"/>
            <a:ext cx="6858000" cy="424314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26424" y="224112"/>
            <a:ext cx="11336039" cy="744014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37319" y="1110106"/>
            <a:ext cx="11336039" cy="20319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755482" y="3012080"/>
            <a:ext cx="6858623" cy="83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0054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61" r:id="rId1"/>
    <p:sldLayoutId id="2147484662" r:id="rId2"/>
    <p:sldLayoutId id="2147484663" r:id="rId3"/>
    <p:sldLayoutId id="2147484664" r:id="rId4"/>
    <p:sldLayoutId id="2147484665" r:id="rId5"/>
    <p:sldLayoutId id="2147484666" r:id="rId6"/>
    <p:sldLayoutId id="2147484667" r:id="rId7"/>
    <p:sldLayoutId id="2147484668" r:id="rId8"/>
    <p:sldLayoutId id="2147484669" r:id="rId9"/>
    <p:sldLayoutId id="2147484670" r:id="rId10"/>
    <p:sldLayoutId id="2147484671" r:id="rId11"/>
    <p:sldLayoutId id="2147484672" r:id="rId12"/>
    <p:sldLayoutId id="2147484673" r:id="rId13"/>
    <p:sldLayoutId id="2147484674" r:id="rId14"/>
    <p:sldLayoutId id="2147484675" r:id="rId15"/>
    <p:sldLayoutId id="2147484676" r:id="rId16"/>
    <p:sldLayoutId id="2147484677" r:id="rId17"/>
    <p:sldLayoutId id="2147484678" r:id="rId18"/>
    <p:sldLayoutId id="2147484679" r:id="rId19"/>
    <p:sldLayoutId id="2147484680" r:id="rId20"/>
    <p:sldLayoutId id="2147484681" r:id="rId21"/>
    <p:sldLayoutId id="2147484682" r:id="rId22"/>
    <p:sldLayoutId id="2147484683" r:id="rId23"/>
    <p:sldLayoutId id="2147484684" r:id="rId24"/>
    <p:sldLayoutId id="2147484685" r:id="rId25"/>
    <p:sldLayoutId id="2147484686" r:id="rId26"/>
    <p:sldLayoutId id="2147484687" r:id="rId27"/>
    <p:sldLayoutId id="2147484688" r:id="rId28"/>
    <p:sldLayoutId id="2147484689" r:id="rId29"/>
    <p:sldLayoutId id="2147484690" r:id="rId30"/>
  </p:sldLayoutIdLst>
  <p:transition>
    <p:fade/>
  </p:transition>
  <p:hf sldNum="0" hdr="0" dt="0"/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3529" b="0" kern="1200" cap="none" spc="-147" baseline="0" dirty="0" smtClean="0">
          <a:ln w="3175">
            <a:noFill/>
          </a:ln>
          <a:solidFill>
            <a:schemeClr val="tx2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1372"/>
        </a:spcAft>
        <a:buClrTx/>
        <a:buSzPct val="90000"/>
        <a:buFont typeface="Wingdings" panose="05000000000000000000" pitchFamily="2" charset="2"/>
        <a:buNone/>
        <a:tabLst/>
        <a:defRPr sz="2745" kern="1200" spc="0" baseline="0">
          <a:solidFill>
            <a:srgbClr val="000000"/>
          </a:solidFill>
          <a:latin typeface="+mn-lt"/>
          <a:ea typeface="+mn-ea"/>
          <a:cs typeface="+mn-cs"/>
        </a:defRPr>
      </a:lvl1pPr>
      <a:lvl2pPr marL="224097" marR="0" indent="0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1372"/>
        </a:spcAft>
        <a:buClrTx/>
        <a:buSzPct val="90000"/>
        <a:buFont typeface="Wingdings" panose="05000000000000000000" pitchFamily="2" charset="2"/>
        <a:buNone/>
        <a:tabLst/>
        <a:defRPr sz="1765" kern="1200" spc="0" baseline="0">
          <a:solidFill>
            <a:srgbClr val="000000"/>
          </a:solidFill>
          <a:latin typeface="+mn-lt"/>
          <a:ea typeface="+mn-ea"/>
          <a:cs typeface="+mn-cs"/>
        </a:defRPr>
      </a:lvl2pPr>
      <a:lvl3pPr marL="448193" marR="0" indent="0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1372"/>
        </a:spcAft>
        <a:buClrTx/>
        <a:buSzPct val="90000"/>
        <a:buFont typeface="Wingdings" panose="05000000000000000000" pitchFamily="2" charset="2"/>
        <a:buNone/>
        <a:tabLst/>
        <a:defRPr sz="1372" kern="1200" spc="0" baseline="0">
          <a:solidFill>
            <a:srgbClr val="000000"/>
          </a:solidFill>
          <a:latin typeface="+mn-lt"/>
          <a:ea typeface="+mn-ea"/>
          <a:cs typeface="+mn-cs"/>
        </a:defRPr>
      </a:lvl3pPr>
      <a:lvl4pPr marL="672290" marR="0" indent="0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1372"/>
        </a:spcAft>
        <a:buClrTx/>
        <a:buSzPct val="90000"/>
        <a:buFont typeface="Wingdings" panose="05000000000000000000" pitchFamily="2" charset="2"/>
        <a:buNone/>
        <a:tabLst/>
        <a:defRPr sz="1372" kern="1200" spc="0" baseline="0">
          <a:solidFill>
            <a:srgbClr val="000000"/>
          </a:solidFill>
          <a:latin typeface="+mn-lt"/>
          <a:ea typeface="+mn-ea"/>
          <a:cs typeface="+mn-cs"/>
        </a:defRPr>
      </a:lvl4pPr>
      <a:lvl5pPr marL="896386" marR="0" indent="0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1372"/>
        </a:spcAft>
        <a:buClrTx/>
        <a:buSzPct val="90000"/>
        <a:buFont typeface="Wingdings" panose="05000000000000000000" pitchFamily="2" charset="2"/>
        <a:buNone/>
        <a:tabLst/>
        <a:defRPr sz="1372" kern="1200" spc="0" baseline="0">
          <a:solidFill>
            <a:srgbClr val="000000"/>
          </a:soli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pos="1373">
          <p15:clr>
            <a:srgbClr val="C35EA4"/>
          </p15:clr>
        </p15:guide>
        <p15:guide id="4" pos="1517">
          <p15:clr>
            <a:srgbClr val="C35EA4"/>
          </p15:clr>
        </p15:guide>
        <p15:guide id="5" pos="2608">
          <p15:clr>
            <a:srgbClr val="C35EA4"/>
          </p15:clr>
        </p15:guide>
        <p15:guide id="6" pos="2751">
          <p15:clr>
            <a:srgbClr val="C35EA4"/>
          </p15:clr>
        </p15:guide>
        <p15:guide id="7" pos="3844">
          <p15:clr>
            <a:srgbClr val="C35EA4"/>
          </p15:clr>
        </p15:guide>
        <p15:guide id="8" pos="3989">
          <p15:clr>
            <a:srgbClr val="C35EA4"/>
          </p15:clr>
        </p15:guide>
        <p15:guide id="9" pos="5079">
          <p15:clr>
            <a:srgbClr val="C35EA4"/>
          </p15:clr>
        </p15:guide>
        <p15:guide id="10" pos="5222">
          <p15:clr>
            <a:srgbClr val="C35EA4"/>
          </p15:clr>
        </p15:guide>
        <p15:guide id="11" pos="6317">
          <p15:clr>
            <a:srgbClr val="C35EA4"/>
          </p15:clr>
        </p15:guide>
        <p15:guide id="12" pos="6460">
          <p15:clr>
            <a:srgbClr val="C35EA4"/>
          </p15:clr>
        </p15:guide>
        <p15:guide id="16" pos="274">
          <p15:clr>
            <a:srgbClr val="F26B43"/>
          </p15:clr>
        </p15:guide>
        <p15:guide id="17" pos="7558">
          <p15:clr>
            <a:srgbClr val="F26B43"/>
          </p15:clr>
        </p15:guide>
        <p15:guide id="18" orient="horz" pos="758">
          <p15:clr>
            <a:srgbClr val="5ACBF0"/>
          </p15:clr>
        </p15:guide>
        <p15:guide id="19" orient="horz" pos="1372">
          <p15:clr>
            <a:srgbClr val="5ACBF0"/>
          </p15:clr>
        </p15:guide>
        <p15:guide id="20" orient="horz" pos="612">
          <p15:clr>
            <a:srgbClr val="5ACBF0"/>
          </p15:clr>
        </p15:guide>
        <p15:guide id="21" orient="horz" pos="1515">
          <p15:clr>
            <a:srgbClr val="5ACBF0"/>
          </p15:clr>
        </p15:guide>
        <p15:guide id="22" orient="horz" pos="2127">
          <p15:clr>
            <a:srgbClr val="5ACBF0"/>
          </p15:clr>
        </p15:guide>
        <p15:guide id="23" orient="horz" pos="2275">
          <p15:clr>
            <a:srgbClr val="5ACBF0"/>
          </p15:clr>
        </p15:guide>
        <p15:guide id="25" orient="horz" pos="280">
          <p15:clr>
            <a:srgbClr val="F26B43"/>
          </p15:clr>
        </p15:guide>
        <p15:guide id="26" orient="horz" pos="4127">
          <p15:clr>
            <a:srgbClr val="F26B43"/>
          </p15:clr>
        </p15:guide>
        <p15:guide id="27" orient="horz" pos="2889">
          <p15:clr>
            <a:srgbClr val="5ACBF0"/>
          </p15:clr>
        </p15:guide>
        <p15:guide id="28" orient="horz" pos="3032">
          <p15:clr>
            <a:srgbClr val="5ACBF0"/>
          </p15:clr>
        </p15:guide>
        <p15:guide id="29" orient="horz" pos="3648">
          <p15:clr>
            <a:srgbClr val="5ACBF0"/>
          </p15:clr>
        </p15:guide>
        <p15:guide id="30" orient="horz" pos="3792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64.png"/><Relationship Id="rId18" Type="http://schemas.openxmlformats.org/officeDocument/2006/relationships/image" Target="../media/image69.png"/><Relationship Id="rId3" Type="http://schemas.openxmlformats.org/officeDocument/2006/relationships/image" Target="../media/image54.png"/><Relationship Id="rId7" Type="http://schemas.openxmlformats.org/officeDocument/2006/relationships/image" Target="../media/image58.tiff"/><Relationship Id="rId12" Type="http://schemas.openxmlformats.org/officeDocument/2006/relationships/image" Target="../media/image63.png"/><Relationship Id="rId17" Type="http://schemas.openxmlformats.org/officeDocument/2006/relationships/image" Target="../media/image68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67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7.png"/><Relationship Id="rId11" Type="http://schemas.openxmlformats.org/officeDocument/2006/relationships/image" Target="../media/image62.png"/><Relationship Id="rId5" Type="http://schemas.openxmlformats.org/officeDocument/2006/relationships/image" Target="../media/image56.png"/><Relationship Id="rId15" Type="http://schemas.openxmlformats.org/officeDocument/2006/relationships/image" Target="../media/image66.jpeg"/><Relationship Id="rId10" Type="http://schemas.openxmlformats.org/officeDocument/2006/relationships/image" Target="../media/image61.jpg"/><Relationship Id="rId19" Type="http://schemas.openxmlformats.org/officeDocument/2006/relationships/image" Target="../media/image70.png"/><Relationship Id="rId4" Type="http://schemas.openxmlformats.org/officeDocument/2006/relationships/image" Target="../media/image55.png"/><Relationship Id="rId9" Type="http://schemas.openxmlformats.org/officeDocument/2006/relationships/image" Target="../media/image60.jpeg"/><Relationship Id="rId14" Type="http://schemas.openxmlformats.org/officeDocument/2006/relationships/image" Target="../media/image6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microsoft.com/en-us/azure/machine-learning/service/concept-ml-pipelines" TargetMode="Externa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18" Type="http://schemas.openxmlformats.org/officeDocument/2006/relationships/image" Target="../media/image29.png"/><Relationship Id="rId26" Type="http://schemas.openxmlformats.org/officeDocument/2006/relationships/image" Target="../media/image37.svg"/><Relationship Id="rId39" Type="http://schemas.openxmlformats.org/officeDocument/2006/relationships/image" Target="../media/image50.svg"/><Relationship Id="rId3" Type="http://schemas.openxmlformats.org/officeDocument/2006/relationships/image" Target="../media/image15.jpg"/><Relationship Id="rId21" Type="http://schemas.openxmlformats.org/officeDocument/2006/relationships/image" Target="../media/image32.png"/><Relationship Id="rId34" Type="http://schemas.openxmlformats.org/officeDocument/2006/relationships/image" Target="../media/image45.svg"/><Relationship Id="rId42" Type="http://schemas.openxmlformats.org/officeDocument/2006/relationships/image" Target="../media/image53.svg"/><Relationship Id="rId7" Type="http://schemas.openxmlformats.org/officeDocument/2006/relationships/image" Target="../media/image18.png"/><Relationship Id="rId12" Type="http://schemas.openxmlformats.org/officeDocument/2006/relationships/image" Target="../media/image23.jpg"/><Relationship Id="rId17" Type="http://schemas.openxmlformats.org/officeDocument/2006/relationships/image" Target="../media/image28.svg"/><Relationship Id="rId25" Type="http://schemas.openxmlformats.org/officeDocument/2006/relationships/image" Target="../media/image36.png"/><Relationship Id="rId33" Type="http://schemas.openxmlformats.org/officeDocument/2006/relationships/image" Target="../media/image44.png"/><Relationship Id="rId38" Type="http://schemas.openxmlformats.org/officeDocument/2006/relationships/image" Target="../media/image49.sv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7.png"/><Relationship Id="rId20" Type="http://schemas.openxmlformats.org/officeDocument/2006/relationships/image" Target="../media/image31.svg"/><Relationship Id="rId29" Type="http://schemas.openxmlformats.org/officeDocument/2006/relationships/image" Target="../media/image40.png"/><Relationship Id="rId41" Type="http://schemas.openxmlformats.org/officeDocument/2006/relationships/image" Target="../media/image52.sv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17.png"/><Relationship Id="rId11" Type="http://schemas.openxmlformats.org/officeDocument/2006/relationships/image" Target="../media/image22.svg"/><Relationship Id="rId24" Type="http://schemas.openxmlformats.org/officeDocument/2006/relationships/image" Target="../media/image35.svg"/><Relationship Id="rId32" Type="http://schemas.openxmlformats.org/officeDocument/2006/relationships/image" Target="../media/image43.svg"/><Relationship Id="rId37" Type="http://schemas.openxmlformats.org/officeDocument/2006/relationships/image" Target="../media/image48.png"/><Relationship Id="rId40" Type="http://schemas.openxmlformats.org/officeDocument/2006/relationships/image" Target="../media/image51.png"/><Relationship Id="rId5" Type="http://schemas.microsoft.com/office/2007/relationships/hdphoto" Target="../media/hdphoto1.wdp"/><Relationship Id="rId15" Type="http://schemas.openxmlformats.org/officeDocument/2006/relationships/image" Target="../media/image26.png"/><Relationship Id="rId23" Type="http://schemas.openxmlformats.org/officeDocument/2006/relationships/image" Target="../media/image34.png"/><Relationship Id="rId28" Type="http://schemas.openxmlformats.org/officeDocument/2006/relationships/image" Target="../media/image39.svg"/><Relationship Id="rId36" Type="http://schemas.openxmlformats.org/officeDocument/2006/relationships/image" Target="../media/image47.svg"/><Relationship Id="rId10" Type="http://schemas.openxmlformats.org/officeDocument/2006/relationships/image" Target="../media/image21.png"/><Relationship Id="rId19" Type="http://schemas.openxmlformats.org/officeDocument/2006/relationships/image" Target="../media/image30.png"/><Relationship Id="rId31" Type="http://schemas.openxmlformats.org/officeDocument/2006/relationships/image" Target="../media/image42.png"/><Relationship Id="rId4" Type="http://schemas.openxmlformats.org/officeDocument/2006/relationships/image" Target="../media/image16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Relationship Id="rId22" Type="http://schemas.openxmlformats.org/officeDocument/2006/relationships/image" Target="../media/image33.svg"/><Relationship Id="rId27" Type="http://schemas.openxmlformats.org/officeDocument/2006/relationships/image" Target="../media/image38.png"/><Relationship Id="rId30" Type="http://schemas.openxmlformats.org/officeDocument/2006/relationships/image" Target="../media/image41.svg"/><Relationship Id="rId35" Type="http://schemas.openxmlformats.org/officeDocument/2006/relationships/image" Target="../media/image46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727763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Machine Learning in the </a:t>
            </a:r>
            <a:r>
              <a:rPr lang="en-US" dirty="0">
                <a:solidFill>
                  <a:schemeClr val="accent1"/>
                </a:solidFill>
              </a:rPr>
              <a:t>real world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4936736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Machine Learning</a:t>
            </a:r>
          </a:p>
          <a:p>
            <a:pPr marL="571500" lvl="1" indent="-342900">
              <a:buFontTx/>
              <a:buChar char="-"/>
            </a:pPr>
            <a:r>
              <a:rPr lang="en-US" dirty="0"/>
              <a:t>2016-&gt; All about Frameworks (TensorFlow, CNTK, etc..)</a:t>
            </a:r>
          </a:p>
          <a:p>
            <a:pPr marL="571500" lvl="1" indent="-342900">
              <a:buFontTx/>
              <a:buChar char="-"/>
            </a:pPr>
            <a:r>
              <a:rPr lang="en-US" dirty="0"/>
              <a:t>2017 -&gt; Training at Scale (GPUs, etc.)</a:t>
            </a:r>
          </a:p>
          <a:p>
            <a:pPr marL="571500" lvl="1" indent="-342900">
              <a:buFontTx/>
              <a:buChar char="-"/>
            </a:pPr>
            <a:r>
              <a:rPr lang="en-US" dirty="0"/>
              <a:t>2018 -&gt; </a:t>
            </a:r>
            <a:r>
              <a:rPr lang="en-US" dirty="0" err="1"/>
              <a:t>MLOps</a:t>
            </a:r>
            <a:r>
              <a:rPr lang="en-US" dirty="0"/>
              <a:t> (</a:t>
            </a:r>
            <a:r>
              <a:rPr lang="en-US" dirty="0" err="1"/>
              <a:t>AIOps</a:t>
            </a:r>
            <a:r>
              <a:rPr lang="en-US" dirty="0"/>
              <a:t>)</a:t>
            </a:r>
          </a:p>
          <a:p>
            <a:pPr marL="571500" lvl="1" indent="-342900">
              <a:buFontTx/>
              <a:buChar char="-"/>
            </a:pPr>
            <a:r>
              <a:rPr lang="en-US" dirty="0"/>
              <a:t>2019 -&gt; </a:t>
            </a:r>
            <a:r>
              <a:rPr lang="en-US" dirty="0" err="1"/>
              <a:t>automl</a:t>
            </a:r>
            <a:endParaRPr lang="en-US" dirty="0"/>
          </a:p>
          <a:p>
            <a:pPr marL="571500" lvl="1" indent="-342900">
              <a:buFontTx/>
              <a:buChar char="-"/>
            </a:pPr>
            <a:r>
              <a:rPr lang="en-US" dirty="0"/>
              <a:t>2020 -&gt; citizen </a:t>
            </a:r>
            <a:r>
              <a:rPr lang="en-US"/>
              <a:t>data scientists?</a:t>
            </a:r>
            <a:endParaRPr lang="en-US" dirty="0"/>
          </a:p>
          <a:p>
            <a:pPr marL="571500" lvl="1" indent="-342900">
              <a:buFontTx/>
              <a:buChar char="-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Machine learning adoption journey</a:t>
            </a:r>
          </a:p>
          <a:p>
            <a:pPr marL="571500" lvl="1" indent="-342900">
              <a:buFontTx/>
              <a:buChar char="-"/>
            </a:pPr>
            <a:r>
              <a:rPr lang="en-US" dirty="0"/>
              <a:t>Data</a:t>
            </a:r>
          </a:p>
          <a:p>
            <a:pPr marL="571500" lvl="1" indent="-342900">
              <a:buFontTx/>
              <a:buChar char="-"/>
            </a:pPr>
            <a:r>
              <a:rPr lang="en-US" dirty="0"/>
              <a:t>Models </a:t>
            </a:r>
          </a:p>
          <a:p>
            <a:pPr marL="571500" lvl="1" indent="-342900">
              <a:buFontTx/>
              <a:buChar char="-"/>
            </a:pPr>
            <a:r>
              <a:rPr lang="en-US" dirty="0"/>
              <a:t>Deployments  </a:t>
            </a:r>
          </a:p>
          <a:p>
            <a:pPr marL="571500" lvl="1" indent="-342900">
              <a:buFontTx/>
              <a:buChar char="-"/>
            </a:pPr>
            <a:r>
              <a:rPr lang="en-US" dirty="0"/>
              <a:t>Process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7722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5" presetClass="emph" presetSubtype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8" dur="indefinite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Picture 148">
            <a:extLst>
              <a:ext uri="{FF2B5EF4-FFF2-40B4-BE49-F238E27FC236}">
                <a16:creationId xmlns:a16="http://schemas.microsoft.com/office/drawing/2014/main" id="{2A6F82A3-36FB-4FB3-A4CC-F3E349B51E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5177" y="3158645"/>
            <a:ext cx="1828067" cy="8629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5245" y="1685886"/>
            <a:ext cx="542076" cy="5420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6713" y="4557373"/>
            <a:ext cx="780288" cy="78028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0918" y="985610"/>
            <a:ext cx="812741" cy="812741"/>
          </a:xfrm>
          <a:prstGeom prst="rect">
            <a:avLst/>
          </a:prstGeom>
        </p:spPr>
      </p:pic>
      <p:cxnSp>
        <p:nvCxnSpPr>
          <p:cNvPr id="10" name="Straight Arrow Connector 9"/>
          <p:cNvCxnSpPr>
            <a:cxnSpLocks/>
            <a:stCxn id="3" idx="3"/>
            <a:endCxn id="3076" idx="1"/>
          </p:cNvCxnSpPr>
          <p:nvPr/>
        </p:nvCxnSpPr>
        <p:spPr>
          <a:xfrm flipV="1">
            <a:off x="2707321" y="1956713"/>
            <a:ext cx="814606" cy="211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93595" y="2143687"/>
            <a:ext cx="13105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App Developer 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914873" y="1923334"/>
            <a:ext cx="19937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Cloud Services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25407" y="1058545"/>
            <a:ext cx="676456" cy="676456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8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345" y="1350738"/>
            <a:ext cx="780288" cy="7802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4" name="TextBox 33"/>
          <p:cNvSpPr txBox="1"/>
          <p:nvPr/>
        </p:nvSpPr>
        <p:spPr>
          <a:xfrm>
            <a:off x="2209347" y="2209804"/>
            <a:ext cx="4283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IDE</a:t>
            </a: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8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303" y="4527905"/>
            <a:ext cx="780288" cy="7802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6" name="TextBox 35"/>
          <p:cNvSpPr txBox="1"/>
          <p:nvPr/>
        </p:nvSpPr>
        <p:spPr>
          <a:xfrm>
            <a:off x="231968" y="5400487"/>
            <a:ext cx="11790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Data Scientist</a:t>
            </a:r>
          </a:p>
        </p:txBody>
      </p:sp>
      <p:cxnSp>
        <p:nvCxnSpPr>
          <p:cNvPr id="40" name="Straight Arrow Connector 39"/>
          <p:cNvCxnSpPr/>
          <p:nvPr/>
        </p:nvCxnSpPr>
        <p:spPr>
          <a:xfrm flipV="1">
            <a:off x="1149979" y="5121515"/>
            <a:ext cx="858866" cy="9029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V="1">
            <a:off x="1145324" y="1813459"/>
            <a:ext cx="858866" cy="10925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5" name="Picture 7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3326" y="1881822"/>
            <a:ext cx="961244" cy="6373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8" name="TextBox 77"/>
          <p:cNvSpPr txBox="1"/>
          <p:nvPr/>
        </p:nvSpPr>
        <p:spPr>
          <a:xfrm>
            <a:off x="10367077" y="5089764"/>
            <a:ext cx="1519889" cy="4154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s-ES_tradnl" sz="1050"/>
              <a:t>[ { "</a:t>
            </a:r>
            <a:r>
              <a:rPr lang="es-ES_tradnl" sz="1050" err="1"/>
              <a:t>cat</a:t>
            </a:r>
            <a:r>
              <a:rPr lang="es-ES_tradnl" sz="1050"/>
              <a:t>":      0.99218,</a:t>
            </a:r>
            <a:endParaRPr lang="en-US" sz="1050"/>
          </a:p>
          <a:p>
            <a:r>
              <a:rPr lang="es-ES_tradnl" sz="1050"/>
              <a:t>     "</a:t>
            </a:r>
            <a:r>
              <a:rPr lang="es-ES_tradnl" sz="1050" err="1"/>
              <a:t>feline</a:t>
            </a:r>
            <a:r>
              <a:rPr lang="es-ES_tradnl" sz="1050"/>
              <a:t>": 0.81242 </a:t>
            </a:r>
            <a:r>
              <a:rPr lang="en-US" sz="1050"/>
              <a:t>}</a:t>
            </a:r>
            <a:r>
              <a:rPr lang="es-ES_tradnl" sz="1050"/>
              <a:t>]</a:t>
            </a:r>
            <a:endParaRPr lang="en-US" sz="105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74E59007-0805-4FAE-BEAD-02F0CB95DD5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6846" y="2430531"/>
            <a:ext cx="798257" cy="798257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441EFD27-AE6C-4B39-984D-9A3D4F08A7B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152462" y="1836253"/>
            <a:ext cx="1349396" cy="12737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2C4D09F-59CF-40D0-AB84-3DA438D92D3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803377" y="933604"/>
            <a:ext cx="681730" cy="68989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8256021-FF2E-4CBB-896E-AFCD58EA027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546951" y="5394526"/>
            <a:ext cx="590550" cy="571500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48953AFA-34E9-40FA-8D05-DE719F7D6170}"/>
              </a:ext>
            </a:extLst>
          </p:cNvPr>
          <p:cNvCxnSpPr>
            <a:cxnSpLocks/>
          </p:cNvCxnSpPr>
          <p:nvPr/>
        </p:nvCxnSpPr>
        <p:spPr>
          <a:xfrm>
            <a:off x="328007" y="3294041"/>
            <a:ext cx="7231565" cy="5602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9" name="Picture 78">
            <a:extLst>
              <a:ext uri="{FF2B5EF4-FFF2-40B4-BE49-F238E27FC236}">
                <a16:creationId xmlns:a16="http://schemas.microsoft.com/office/drawing/2014/main" id="{55D9CE72-508B-4322-8BB8-C9CE5240C74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8434" y="4742406"/>
            <a:ext cx="542076" cy="542076"/>
          </a:xfrm>
          <a:prstGeom prst="rect">
            <a:avLst/>
          </a:prstGeom>
        </p:spPr>
      </p:pic>
      <p:pic>
        <p:nvPicPr>
          <p:cNvPr id="3076" name="Picture 4" descr="https://upload.wikimedia.org/wikipedia/commons/thumb/e/e0/Git-logo.svg/300px-Git-logo.svg.png">
            <a:extLst>
              <a:ext uri="{FF2B5EF4-FFF2-40B4-BE49-F238E27FC236}">
                <a16:creationId xmlns:a16="http://schemas.microsoft.com/office/drawing/2014/main" id="{831A4867-4B4F-41F5-819D-DE3AD5C64C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343"/>
          <a:stretch/>
        </p:blipFill>
        <p:spPr bwMode="auto">
          <a:xfrm>
            <a:off x="3521927" y="1637504"/>
            <a:ext cx="668912" cy="638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9" name="TextBox 88">
            <a:extLst>
              <a:ext uri="{FF2B5EF4-FFF2-40B4-BE49-F238E27FC236}">
                <a16:creationId xmlns:a16="http://schemas.microsoft.com/office/drawing/2014/main" id="{E07B53B2-4FF4-4DEB-9DB3-0C625B8A9DF5}"/>
              </a:ext>
            </a:extLst>
          </p:cNvPr>
          <p:cNvSpPr txBox="1"/>
          <p:nvPr/>
        </p:nvSpPr>
        <p:spPr>
          <a:xfrm>
            <a:off x="2612933" y="6076070"/>
            <a:ext cx="4283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IDE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1F7B921A-8AD5-478C-BD18-6EFE7CE7D201}"/>
              </a:ext>
            </a:extLst>
          </p:cNvPr>
          <p:cNvSpPr txBox="1"/>
          <p:nvPr/>
        </p:nvSpPr>
        <p:spPr>
          <a:xfrm>
            <a:off x="8018781" y="3249750"/>
            <a:ext cx="20481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Apps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BBA2CE5F-D40C-49B7-9B31-925BAD910CB2}"/>
              </a:ext>
            </a:extLst>
          </p:cNvPr>
          <p:cNvSpPr txBox="1"/>
          <p:nvPr/>
        </p:nvSpPr>
        <p:spPr>
          <a:xfrm>
            <a:off x="7994206" y="4548338"/>
            <a:ext cx="20113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Edge Devices</a:t>
            </a:r>
          </a:p>
        </p:txBody>
      </p: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0A2E1854-56C5-46B5-97C2-BDAFC1FDFD9F}"/>
              </a:ext>
            </a:extLst>
          </p:cNvPr>
          <p:cNvCxnSpPr>
            <a:cxnSpLocks/>
          </p:cNvCxnSpPr>
          <p:nvPr/>
        </p:nvCxnSpPr>
        <p:spPr>
          <a:xfrm flipH="1">
            <a:off x="10144792" y="990948"/>
            <a:ext cx="7401" cy="5622333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0" name="Straight Arrow Connector 3079">
            <a:extLst>
              <a:ext uri="{FF2B5EF4-FFF2-40B4-BE49-F238E27FC236}">
                <a16:creationId xmlns:a16="http://schemas.microsoft.com/office/drawing/2014/main" id="{F7EE46F2-E7C3-425B-B2EE-657F07F8A3A5}"/>
              </a:ext>
            </a:extLst>
          </p:cNvPr>
          <p:cNvCxnSpPr>
            <a:cxnSpLocks/>
            <a:stCxn id="75" idx="2"/>
            <a:endCxn id="216" idx="0"/>
          </p:cNvCxnSpPr>
          <p:nvPr/>
        </p:nvCxnSpPr>
        <p:spPr>
          <a:xfrm flipH="1">
            <a:off x="11148127" y="2519169"/>
            <a:ext cx="5821" cy="75801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2" name="Straight Arrow Connector 3081">
            <a:extLst>
              <a:ext uri="{FF2B5EF4-FFF2-40B4-BE49-F238E27FC236}">
                <a16:creationId xmlns:a16="http://schemas.microsoft.com/office/drawing/2014/main" id="{E3F9E556-D9BC-45B5-A686-611B21BBF79D}"/>
              </a:ext>
            </a:extLst>
          </p:cNvPr>
          <p:cNvCxnSpPr>
            <a:cxnSpLocks/>
            <a:stCxn id="216" idx="2"/>
            <a:endCxn id="78" idx="0"/>
          </p:cNvCxnSpPr>
          <p:nvPr/>
        </p:nvCxnSpPr>
        <p:spPr>
          <a:xfrm flipH="1">
            <a:off x="11127022" y="4241414"/>
            <a:ext cx="21105" cy="84835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9" name="Connector: Elbow 3088">
            <a:extLst>
              <a:ext uri="{FF2B5EF4-FFF2-40B4-BE49-F238E27FC236}">
                <a16:creationId xmlns:a16="http://schemas.microsoft.com/office/drawing/2014/main" id="{CA7B50CE-8AFD-42D3-B561-BCE07C8A7FE3}"/>
              </a:ext>
            </a:extLst>
          </p:cNvPr>
          <p:cNvCxnSpPr>
            <a:cxnSpLocks/>
            <a:stCxn id="216" idx="1"/>
            <a:endCxn id="21" idx="3"/>
          </p:cNvCxnSpPr>
          <p:nvPr/>
        </p:nvCxnSpPr>
        <p:spPr>
          <a:xfrm rot="10800000">
            <a:off x="10001864" y="1396773"/>
            <a:ext cx="538921" cy="2362524"/>
          </a:xfrm>
          <a:prstGeom prst="bentConnector3">
            <a:avLst>
              <a:gd name="adj1" fmla="val 53535"/>
            </a:avLst>
          </a:prstGeom>
          <a:ln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Connector: Elbow 157">
            <a:extLst>
              <a:ext uri="{FF2B5EF4-FFF2-40B4-BE49-F238E27FC236}">
                <a16:creationId xmlns:a16="http://schemas.microsoft.com/office/drawing/2014/main" id="{F411F516-5B55-411D-9765-5C694315644E}"/>
              </a:ext>
            </a:extLst>
          </p:cNvPr>
          <p:cNvCxnSpPr>
            <a:cxnSpLocks/>
            <a:stCxn id="216" idx="1"/>
            <a:endCxn id="26" idx="3"/>
          </p:cNvCxnSpPr>
          <p:nvPr/>
        </p:nvCxnSpPr>
        <p:spPr>
          <a:xfrm rot="10800000">
            <a:off x="9925104" y="2829661"/>
            <a:ext cx="615681" cy="929637"/>
          </a:xfrm>
          <a:prstGeom prst="bentConnector3">
            <a:avLst>
              <a:gd name="adj1" fmla="val 45240"/>
            </a:avLst>
          </a:prstGeom>
          <a:ln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Connector: Elbow 160">
            <a:extLst>
              <a:ext uri="{FF2B5EF4-FFF2-40B4-BE49-F238E27FC236}">
                <a16:creationId xmlns:a16="http://schemas.microsoft.com/office/drawing/2014/main" id="{0D5A3ED2-7DFD-49A7-9B14-20A87B024418}"/>
              </a:ext>
            </a:extLst>
          </p:cNvPr>
          <p:cNvCxnSpPr>
            <a:cxnSpLocks/>
            <a:stCxn id="216" idx="1"/>
            <a:endCxn id="3102" idx="3"/>
          </p:cNvCxnSpPr>
          <p:nvPr/>
        </p:nvCxnSpPr>
        <p:spPr>
          <a:xfrm rot="10800000" flipV="1">
            <a:off x="9911884" y="3759297"/>
            <a:ext cx="628901" cy="373942"/>
          </a:xfrm>
          <a:prstGeom prst="bentConnector3">
            <a:avLst>
              <a:gd name="adj1" fmla="val 44408"/>
            </a:avLst>
          </a:prstGeom>
          <a:ln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02" name="Picture 10" descr="See the source image">
            <a:extLst>
              <a:ext uri="{FF2B5EF4-FFF2-40B4-BE49-F238E27FC236}">
                <a16:creationId xmlns:a16="http://schemas.microsoft.com/office/drawing/2014/main" id="{EF48C846-5427-4361-9016-BA981490CD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80" r="23520"/>
          <a:stretch/>
        </p:blipFill>
        <p:spPr bwMode="auto">
          <a:xfrm>
            <a:off x="9361520" y="3743094"/>
            <a:ext cx="550363" cy="780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4" name="Connector: Elbow 133">
            <a:extLst>
              <a:ext uri="{FF2B5EF4-FFF2-40B4-BE49-F238E27FC236}">
                <a16:creationId xmlns:a16="http://schemas.microsoft.com/office/drawing/2014/main" id="{CC936D23-D0F1-40CB-A868-638113284D90}"/>
              </a:ext>
            </a:extLst>
          </p:cNvPr>
          <p:cNvCxnSpPr>
            <a:cxnSpLocks/>
            <a:stCxn id="51" idx="3"/>
            <a:endCxn id="8" idx="1"/>
          </p:cNvCxnSpPr>
          <p:nvPr/>
        </p:nvCxnSpPr>
        <p:spPr>
          <a:xfrm flipV="1">
            <a:off x="7501858" y="1391981"/>
            <a:ext cx="859060" cy="1081163"/>
          </a:xfrm>
          <a:prstGeom prst="bentConnector3">
            <a:avLst>
              <a:gd name="adj1" fmla="val 58870"/>
            </a:avLst>
          </a:prstGeom>
          <a:ln w="38100"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4" name="TextBox 193">
            <a:extLst>
              <a:ext uri="{FF2B5EF4-FFF2-40B4-BE49-F238E27FC236}">
                <a16:creationId xmlns:a16="http://schemas.microsoft.com/office/drawing/2014/main" id="{AB3976B9-A0CC-4C8E-94FD-76866F634AE3}"/>
              </a:ext>
            </a:extLst>
          </p:cNvPr>
          <p:cNvSpPr txBox="1"/>
          <p:nvPr/>
        </p:nvSpPr>
        <p:spPr>
          <a:xfrm>
            <a:off x="3490541" y="4042281"/>
            <a:ext cx="19191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Model Store</a:t>
            </a:r>
          </a:p>
        </p:txBody>
      </p:sp>
      <p:pic>
        <p:nvPicPr>
          <p:cNvPr id="173" name="Picture 172">
            <a:extLst>
              <a:ext uri="{FF2B5EF4-FFF2-40B4-BE49-F238E27FC236}">
                <a16:creationId xmlns:a16="http://schemas.microsoft.com/office/drawing/2014/main" id="{AA9EDBB8-EA96-460A-B3C4-C33FFCBD9026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512170" y="3750969"/>
            <a:ext cx="733358" cy="753332"/>
          </a:xfrm>
          <a:prstGeom prst="rect">
            <a:avLst/>
          </a:prstGeom>
        </p:spPr>
      </p:pic>
      <p:cxnSp>
        <p:nvCxnSpPr>
          <p:cNvPr id="176" name="Connector: Elbow 175">
            <a:extLst>
              <a:ext uri="{FF2B5EF4-FFF2-40B4-BE49-F238E27FC236}">
                <a16:creationId xmlns:a16="http://schemas.microsoft.com/office/drawing/2014/main" id="{DB37A010-5D20-44E3-BB10-63CB44AD521F}"/>
              </a:ext>
            </a:extLst>
          </p:cNvPr>
          <p:cNvCxnSpPr>
            <a:cxnSpLocks/>
            <a:stCxn id="51" idx="3"/>
            <a:endCxn id="173" idx="1"/>
          </p:cNvCxnSpPr>
          <p:nvPr/>
        </p:nvCxnSpPr>
        <p:spPr>
          <a:xfrm>
            <a:off x="7501858" y="2473144"/>
            <a:ext cx="1010312" cy="1654491"/>
          </a:xfrm>
          <a:prstGeom prst="bentConnector3">
            <a:avLst>
              <a:gd name="adj1" fmla="val 50000"/>
            </a:avLst>
          </a:prstGeom>
          <a:ln w="38100">
            <a:solidFill>
              <a:srgbClr val="7030A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Connector: Elbow 177">
            <a:extLst>
              <a:ext uri="{FF2B5EF4-FFF2-40B4-BE49-F238E27FC236}">
                <a16:creationId xmlns:a16="http://schemas.microsoft.com/office/drawing/2014/main" id="{188F7958-69C5-407A-9782-BCD7BC066BA3}"/>
              </a:ext>
            </a:extLst>
          </p:cNvPr>
          <p:cNvCxnSpPr>
            <a:cxnSpLocks/>
            <a:stCxn id="3076" idx="3"/>
            <a:endCxn id="51" idx="1"/>
          </p:cNvCxnSpPr>
          <p:nvPr/>
        </p:nvCxnSpPr>
        <p:spPr>
          <a:xfrm>
            <a:off x="4190839" y="1956713"/>
            <a:ext cx="1961623" cy="516431"/>
          </a:xfrm>
          <a:prstGeom prst="bentConnector3">
            <a:avLst>
              <a:gd name="adj1" fmla="val 50000"/>
            </a:avLst>
          </a:prstGeom>
          <a:ln w="38100">
            <a:solidFill>
              <a:srgbClr val="7030A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Connector: Elbow 179">
            <a:extLst>
              <a:ext uri="{FF2B5EF4-FFF2-40B4-BE49-F238E27FC236}">
                <a16:creationId xmlns:a16="http://schemas.microsoft.com/office/drawing/2014/main" id="{CDB518FD-97DD-4CDB-A2BA-CF8888EB06A8}"/>
              </a:ext>
            </a:extLst>
          </p:cNvPr>
          <p:cNvCxnSpPr>
            <a:cxnSpLocks/>
            <a:stCxn id="79" idx="3"/>
            <a:endCxn id="194" idx="2"/>
          </p:cNvCxnSpPr>
          <p:nvPr/>
        </p:nvCxnSpPr>
        <p:spPr>
          <a:xfrm flipV="1">
            <a:off x="3380510" y="4350058"/>
            <a:ext cx="1069604" cy="663386"/>
          </a:xfrm>
          <a:prstGeom prst="bentConnector2">
            <a:avLst/>
          </a:prstGeom>
          <a:ln w="38100">
            <a:solidFill>
              <a:srgbClr val="00B0F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Arrow Connector 197">
            <a:extLst>
              <a:ext uri="{FF2B5EF4-FFF2-40B4-BE49-F238E27FC236}">
                <a16:creationId xmlns:a16="http://schemas.microsoft.com/office/drawing/2014/main" id="{EB1F6DA4-F84C-4403-9216-EB7A06F521A7}"/>
              </a:ext>
            </a:extLst>
          </p:cNvPr>
          <p:cNvCxnSpPr>
            <a:cxnSpLocks/>
            <a:stCxn id="173" idx="3"/>
            <a:endCxn id="3102" idx="1"/>
          </p:cNvCxnSpPr>
          <p:nvPr/>
        </p:nvCxnSpPr>
        <p:spPr>
          <a:xfrm>
            <a:off x="9245528" y="4127635"/>
            <a:ext cx="115992" cy="5604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Connector: Elbow 205">
            <a:extLst>
              <a:ext uri="{FF2B5EF4-FFF2-40B4-BE49-F238E27FC236}">
                <a16:creationId xmlns:a16="http://schemas.microsoft.com/office/drawing/2014/main" id="{F36345AB-21F0-44C4-BA2F-391BEC90C849}"/>
              </a:ext>
            </a:extLst>
          </p:cNvPr>
          <p:cNvCxnSpPr>
            <a:cxnSpLocks/>
            <a:stCxn id="8" idx="3"/>
            <a:endCxn id="21" idx="1"/>
          </p:cNvCxnSpPr>
          <p:nvPr/>
        </p:nvCxnSpPr>
        <p:spPr>
          <a:xfrm>
            <a:off x="9173659" y="1391981"/>
            <a:ext cx="151748" cy="4792"/>
          </a:xfrm>
          <a:prstGeom prst="bentConnector3">
            <a:avLst>
              <a:gd name="adj1" fmla="val 50000"/>
            </a:avLst>
          </a:prstGeom>
          <a:ln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6" name="Picture 215">
            <a:extLst>
              <a:ext uri="{FF2B5EF4-FFF2-40B4-BE49-F238E27FC236}">
                <a16:creationId xmlns:a16="http://schemas.microsoft.com/office/drawing/2014/main" id="{A4648B2E-6650-410E-818D-42E10003B90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540784" y="3277179"/>
            <a:ext cx="1214686" cy="9642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55" name="Connector: Elbow 54">
            <a:extLst>
              <a:ext uri="{FF2B5EF4-FFF2-40B4-BE49-F238E27FC236}">
                <a16:creationId xmlns:a16="http://schemas.microsoft.com/office/drawing/2014/main" id="{74A78172-1A03-401C-8C45-2F325DFB2667}"/>
              </a:ext>
            </a:extLst>
          </p:cNvPr>
          <p:cNvCxnSpPr>
            <a:cxnSpLocks/>
            <a:stCxn id="216" idx="3"/>
            <a:endCxn id="100" idx="3"/>
          </p:cNvCxnSpPr>
          <p:nvPr/>
        </p:nvCxnSpPr>
        <p:spPr>
          <a:xfrm flipH="1">
            <a:off x="7905582" y="3759297"/>
            <a:ext cx="3849888" cy="2243694"/>
          </a:xfrm>
          <a:prstGeom prst="bentConnector3">
            <a:avLst>
              <a:gd name="adj1" fmla="val -5938"/>
            </a:avLst>
          </a:prstGeom>
          <a:ln w="38100">
            <a:solidFill>
              <a:srgbClr val="00B050"/>
            </a:solidFill>
            <a:prstDash val="solid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2F1DFE3D-5192-44FA-9623-3E70550C3F05}"/>
              </a:ext>
            </a:extLst>
          </p:cNvPr>
          <p:cNvCxnSpPr>
            <a:cxnSpLocks/>
            <a:stCxn id="100" idx="1"/>
            <a:endCxn id="183" idx="2"/>
          </p:cNvCxnSpPr>
          <p:nvPr/>
        </p:nvCxnSpPr>
        <p:spPr>
          <a:xfrm rot="10800000">
            <a:off x="4387477" y="5200251"/>
            <a:ext cx="624680" cy="802741"/>
          </a:xfrm>
          <a:prstGeom prst="bentConnector2">
            <a:avLst/>
          </a:prstGeom>
          <a:ln w="38100">
            <a:solidFill>
              <a:srgbClr val="00B050"/>
            </a:solidFill>
            <a:prstDash val="solid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51A95288-6A78-4B63-AEEA-DF2F03DE34F4}"/>
              </a:ext>
            </a:extLst>
          </p:cNvPr>
          <p:cNvCxnSpPr>
            <a:cxnSpLocks/>
            <a:stCxn id="149" idx="0"/>
            <a:endCxn id="12" idx="2"/>
          </p:cNvCxnSpPr>
          <p:nvPr/>
        </p:nvCxnSpPr>
        <p:spPr>
          <a:xfrm rot="16200000" flipV="1">
            <a:off x="2255451" y="944885"/>
            <a:ext cx="707181" cy="3720340"/>
          </a:xfrm>
          <a:prstGeom prst="bentConnector3">
            <a:avLst>
              <a:gd name="adj1" fmla="val 50000"/>
            </a:avLst>
          </a:prstGeom>
          <a:ln w="38100">
            <a:solidFill>
              <a:srgbClr val="7030A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77BEC5C5-03C7-4F2F-AC57-5A1C911725B7}"/>
              </a:ext>
            </a:extLst>
          </p:cNvPr>
          <p:cNvSpPr txBox="1"/>
          <p:nvPr/>
        </p:nvSpPr>
        <p:spPr>
          <a:xfrm>
            <a:off x="1391619" y="2672135"/>
            <a:ext cx="1517817" cy="452047"/>
          </a:xfrm>
          <a:prstGeom prst="rect">
            <a:avLst/>
          </a:prstGeom>
          <a:solidFill>
            <a:schemeClr val="tx1"/>
          </a:solidFill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1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Consume Model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C9AC61B-3D0D-489C-A6EB-1B73995017B5}"/>
              </a:ext>
            </a:extLst>
          </p:cNvPr>
          <p:cNvSpPr txBox="1"/>
          <p:nvPr/>
        </p:nvSpPr>
        <p:spPr>
          <a:xfrm>
            <a:off x="12486999" y="1271844"/>
            <a:ext cx="1576313" cy="66325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050" cap="all" err="1">
                <a:solidFill>
                  <a:schemeClr val="bg1"/>
                </a:solidFill>
              </a:rPr>
              <a:t>Cntk</a:t>
            </a:r>
            <a:r>
              <a:rPr lang="en-US" sz="1050" cap="all">
                <a:solidFill>
                  <a:schemeClr val="bg1"/>
                </a:solidFill>
              </a:rPr>
              <a:t>/</a:t>
            </a:r>
            <a:r>
              <a:rPr lang="en-US" sz="1050" cap="all" err="1">
                <a:solidFill>
                  <a:schemeClr val="bg1"/>
                </a:solidFill>
              </a:rPr>
              <a:t>Tf</a:t>
            </a:r>
            <a:r>
              <a:rPr lang="en-US" sz="1050" cap="all">
                <a:solidFill>
                  <a:schemeClr val="bg1"/>
                </a:solidFill>
              </a:rPr>
              <a:t>/</a:t>
            </a:r>
            <a:r>
              <a:rPr lang="en-US" sz="1050" cap="all" err="1">
                <a:solidFill>
                  <a:schemeClr val="bg1"/>
                </a:solidFill>
              </a:rPr>
              <a:t>Scikit</a:t>
            </a:r>
            <a:endParaRPr lang="en-US" sz="1050" cap="all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050" cap="all" err="1">
                <a:solidFill>
                  <a:schemeClr val="bg1"/>
                </a:solidFill>
              </a:rPr>
              <a:t>Keras</a:t>
            </a:r>
            <a:r>
              <a:rPr lang="en-US" sz="1050" cap="all">
                <a:solidFill>
                  <a:schemeClr val="bg1"/>
                </a:solidFill>
              </a:rPr>
              <a:t>/ …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90F2BC0-EF0A-445F-99D3-926FA3A30A73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t="4232" b="6787"/>
          <a:stretch/>
        </p:blipFill>
        <p:spPr>
          <a:xfrm>
            <a:off x="12442091" y="1267444"/>
            <a:ext cx="1653730" cy="66325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111" name="Connector: Elbow 110">
            <a:extLst>
              <a:ext uri="{FF2B5EF4-FFF2-40B4-BE49-F238E27FC236}">
                <a16:creationId xmlns:a16="http://schemas.microsoft.com/office/drawing/2014/main" id="{EE2CE2C9-058D-4654-AA7C-128EF945BD38}"/>
              </a:ext>
            </a:extLst>
          </p:cNvPr>
          <p:cNvCxnSpPr>
            <a:cxnSpLocks/>
            <a:stCxn id="51" idx="3"/>
            <a:endCxn id="26" idx="1"/>
          </p:cNvCxnSpPr>
          <p:nvPr/>
        </p:nvCxnSpPr>
        <p:spPr>
          <a:xfrm>
            <a:off x="7501858" y="2473144"/>
            <a:ext cx="1624988" cy="356516"/>
          </a:xfrm>
          <a:prstGeom prst="bentConnector3">
            <a:avLst>
              <a:gd name="adj1" fmla="val 30882"/>
            </a:avLst>
          </a:prstGeom>
          <a:ln w="38100">
            <a:solidFill>
              <a:srgbClr val="7030A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Connector: Elbow 165">
            <a:extLst>
              <a:ext uri="{FF2B5EF4-FFF2-40B4-BE49-F238E27FC236}">
                <a16:creationId xmlns:a16="http://schemas.microsoft.com/office/drawing/2014/main" id="{9F2A1105-3A4D-4D27-AF21-20D4144156E3}"/>
              </a:ext>
            </a:extLst>
          </p:cNvPr>
          <p:cNvCxnSpPr>
            <a:cxnSpLocks/>
            <a:stCxn id="149" idx="3"/>
            <a:endCxn id="51" idx="2"/>
          </p:cNvCxnSpPr>
          <p:nvPr/>
        </p:nvCxnSpPr>
        <p:spPr>
          <a:xfrm flipV="1">
            <a:off x="5383244" y="3110034"/>
            <a:ext cx="1443916" cy="480068"/>
          </a:xfrm>
          <a:prstGeom prst="bentConnector2">
            <a:avLst/>
          </a:prstGeom>
          <a:ln w="38100">
            <a:solidFill>
              <a:srgbClr val="00B0F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6114733" y="2255554"/>
            <a:ext cx="125562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DevOps Pipeline</a:t>
            </a:r>
          </a:p>
        </p:txBody>
      </p:sp>
      <p:cxnSp>
        <p:nvCxnSpPr>
          <p:cNvPr id="162" name="Connector: Elbow 161">
            <a:extLst>
              <a:ext uri="{FF2B5EF4-FFF2-40B4-BE49-F238E27FC236}">
                <a16:creationId xmlns:a16="http://schemas.microsoft.com/office/drawing/2014/main" id="{2D05999D-A5FF-47BF-B0F9-6868828DB29B}"/>
              </a:ext>
            </a:extLst>
          </p:cNvPr>
          <p:cNvCxnSpPr>
            <a:cxnSpLocks/>
            <a:stCxn id="149" idx="1"/>
            <a:endCxn id="35" idx="0"/>
          </p:cNvCxnSpPr>
          <p:nvPr/>
        </p:nvCxnSpPr>
        <p:spPr>
          <a:xfrm rot="10800000" flipV="1">
            <a:off x="728447" y="3590101"/>
            <a:ext cx="2826730" cy="937803"/>
          </a:xfrm>
          <a:prstGeom prst="bentConnector2">
            <a:avLst/>
          </a:prstGeom>
          <a:ln w="38100">
            <a:solidFill>
              <a:srgbClr val="00B0F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841E6AC7-55A8-42CC-BE9C-D36269E1B86F}"/>
              </a:ext>
            </a:extLst>
          </p:cNvPr>
          <p:cNvSpPr txBox="1"/>
          <p:nvPr/>
        </p:nvSpPr>
        <p:spPr>
          <a:xfrm>
            <a:off x="1232646" y="3439893"/>
            <a:ext cx="1751638" cy="466281"/>
          </a:xfrm>
          <a:prstGeom prst="rect">
            <a:avLst/>
          </a:prstGeom>
          <a:solidFill>
            <a:schemeClr val="tx1"/>
          </a:solidFill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1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Customize Model</a:t>
            </a: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42F337C3-32F8-4C0A-B3F6-0E564C5B67F1}"/>
              </a:ext>
            </a:extLst>
          </p:cNvPr>
          <p:cNvSpPr txBox="1"/>
          <p:nvPr/>
        </p:nvSpPr>
        <p:spPr>
          <a:xfrm>
            <a:off x="5772510" y="3350068"/>
            <a:ext cx="1517817" cy="452047"/>
          </a:xfrm>
          <a:prstGeom prst="rect">
            <a:avLst/>
          </a:prstGeom>
          <a:solidFill>
            <a:schemeClr val="tx1"/>
          </a:solidFill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Deploy Model</a:t>
            </a: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8BAD8804-BB16-4758-BB82-558869560AD4}"/>
              </a:ext>
            </a:extLst>
          </p:cNvPr>
          <p:cNvSpPr txBox="1"/>
          <p:nvPr/>
        </p:nvSpPr>
        <p:spPr>
          <a:xfrm>
            <a:off x="10574480" y="4357531"/>
            <a:ext cx="1061957" cy="452047"/>
          </a:xfrm>
          <a:prstGeom prst="rect">
            <a:avLst/>
          </a:prstGeom>
          <a:solidFill>
            <a:schemeClr val="tx1"/>
          </a:solidFill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1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Predict</a:t>
            </a: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C0FC9A45-BC7C-442D-B6C8-696C84A15493}"/>
              </a:ext>
            </a:extLst>
          </p:cNvPr>
          <p:cNvSpPr txBox="1"/>
          <p:nvPr/>
        </p:nvSpPr>
        <p:spPr>
          <a:xfrm rot="5400000">
            <a:off x="7063486" y="2387785"/>
            <a:ext cx="1921979" cy="604396"/>
          </a:xfrm>
          <a:prstGeom prst="rect">
            <a:avLst/>
          </a:prstGeom>
          <a:solidFill>
            <a:schemeClr val="tx1"/>
          </a:solidFill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Validate &amp; Flight </a:t>
            </a:r>
            <a:r>
              <a:rPr lang="en-US" sz="11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Model + App</a:t>
            </a: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BFAC2114-584C-4F9C-A037-40EA12F06D37}"/>
              </a:ext>
            </a:extLst>
          </p:cNvPr>
          <p:cNvSpPr txBox="1"/>
          <p:nvPr/>
        </p:nvSpPr>
        <p:spPr>
          <a:xfrm>
            <a:off x="2697214" y="926460"/>
            <a:ext cx="1288245" cy="590354"/>
          </a:xfrm>
          <a:prstGeom prst="rect">
            <a:avLst/>
          </a:prstGeom>
          <a:solidFill>
            <a:schemeClr val="tx1"/>
          </a:solidFill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05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Update Application</a:t>
            </a: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FE80C53D-BA2B-448E-A47F-000CC2D316A6}"/>
              </a:ext>
            </a:extLst>
          </p:cNvPr>
          <p:cNvSpPr txBox="1"/>
          <p:nvPr/>
        </p:nvSpPr>
        <p:spPr>
          <a:xfrm>
            <a:off x="3628568" y="4748203"/>
            <a:ext cx="1517817" cy="452047"/>
          </a:xfrm>
          <a:prstGeom prst="rect">
            <a:avLst/>
          </a:prstGeom>
          <a:solidFill>
            <a:schemeClr val="tx1"/>
          </a:solidFill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1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Publish Model</a:t>
            </a: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ED9ECCAE-DC4B-42B5-B969-7E57C1680B84}"/>
              </a:ext>
            </a:extLst>
          </p:cNvPr>
          <p:cNvSpPr txBox="1"/>
          <p:nvPr/>
        </p:nvSpPr>
        <p:spPr>
          <a:xfrm>
            <a:off x="10243106" y="5765059"/>
            <a:ext cx="1517817" cy="604396"/>
          </a:xfrm>
          <a:prstGeom prst="rect">
            <a:avLst/>
          </a:prstGeom>
          <a:solidFill>
            <a:schemeClr val="tx1"/>
          </a:solidFill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1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Collect Feedback</a:t>
            </a: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11D48176-625D-41F6-881F-CDC6366CA1E1}"/>
              </a:ext>
            </a:extLst>
          </p:cNvPr>
          <p:cNvSpPr txBox="1"/>
          <p:nvPr/>
        </p:nvSpPr>
        <p:spPr>
          <a:xfrm>
            <a:off x="4450114" y="1728991"/>
            <a:ext cx="1288245" cy="590354"/>
          </a:xfrm>
          <a:prstGeom prst="rect">
            <a:avLst/>
          </a:prstGeom>
          <a:solidFill>
            <a:schemeClr val="tx1"/>
          </a:solidFill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05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Deploy Application</a:t>
            </a:r>
          </a:p>
        </p:txBody>
      </p:sp>
      <p:pic>
        <p:nvPicPr>
          <p:cNvPr id="144" name="Picture 143">
            <a:extLst>
              <a:ext uri="{FF2B5EF4-FFF2-40B4-BE49-F238E27FC236}">
                <a16:creationId xmlns:a16="http://schemas.microsoft.com/office/drawing/2014/main" id="{53FC0817-6CA0-48EA-81F5-D72B0DB0472B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2702217" y="2310228"/>
            <a:ext cx="1267288" cy="946890"/>
          </a:xfrm>
          <a:prstGeom prst="rect">
            <a:avLst/>
          </a:prstGeom>
        </p:spPr>
      </p:pic>
      <p:sp>
        <p:nvSpPr>
          <p:cNvPr id="1034" name="Cylinder 1033">
            <a:extLst>
              <a:ext uri="{FF2B5EF4-FFF2-40B4-BE49-F238E27FC236}">
                <a16:creationId xmlns:a16="http://schemas.microsoft.com/office/drawing/2014/main" id="{4BE0CEC1-B541-4AF5-81C8-0424FAF77157}"/>
              </a:ext>
            </a:extLst>
          </p:cNvPr>
          <p:cNvSpPr/>
          <p:nvPr/>
        </p:nvSpPr>
        <p:spPr>
          <a:xfrm>
            <a:off x="8749374" y="5726596"/>
            <a:ext cx="1106274" cy="658097"/>
          </a:xfrm>
          <a:prstGeom prst="can">
            <a:avLst>
              <a:gd name="adj" fmla="val 1340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/>
              <a:t>Model Telemetry</a:t>
            </a:r>
          </a:p>
        </p:txBody>
      </p:sp>
      <p:cxnSp>
        <p:nvCxnSpPr>
          <p:cNvPr id="218" name="Straight Connector 217">
            <a:extLst>
              <a:ext uri="{FF2B5EF4-FFF2-40B4-BE49-F238E27FC236}">
                <a16:creationId xmlns:a16="http://schemas.microsoft.com/office/drawing/2014/main" id="{736C2C11-DD5A-4A9D-A8A0-BF508379FDDC}"/>
              </a:ext>
            </a:extLst>
          </p:cNvPr>
          <p:cNvCxnSpPr>
            <a:cxnSpLocks/>
          </p:cNvCxnSpPr>
          <p:nvPr/>
        </p:nvCxnSpPr>
        <p:spPr>
          <a:xfrm>
            <a:off x="7559572" y="985610"/>
            <a:ext cx="1" cy="5661006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807F4B86-F0ED-489C-9342-F5890CDEE6D7}"/>
              </a:ext>
            </a:extLst>
          </p:cNvPr>
          <p:cNvSpPr txBox="1"/>
          <p:nvPr/>
        </p:nvSpPr>
        <p:spPr>
          <a:xfrm>
            <a:off x="5012157" y="5769850"/>
            <a:ext cx="2893425" cy="466281"/>
          </a:xfrm>
          <a:prstGeom prst="rect">
            <a:avLst/>
          </a:prstGeom>
          <a:solidFill>
            <a:schemeClr val="tx1"/>
          </a:solidFill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Retrain Model</a:t>
            </a:r>
          </a:p>
        </p:txBody>
      </p:sp>
      <p:sp>
        <p:nvSpPr>
          <p:cNvPr id="221" name="Title 2">
            <a:extLst>
              <a:ext uri="{FF2B5EF4-FFF2-40B4-BE49-F238E27FC236}">
                <a16:creationId xmlns:a16="http://schemas.microsoft.com/office/drawing/2014/main" id="{1553D49F-095E-4D5E-853A-D7D4D67A2C2E}"/>
              </a:ext>
            </a:extLst>
          </p:cNvPr>
          <p:cNvSpPr txBox="1">
            <a:spLocks/>
          </p:cNvSpPr>
          <p:nvPr/>
        </p:nvSpPr>
        <p:spPr>
          <a:xfrm>
            <a:off x="231968" y="278428"/>
            <a:ext cx="11654187" cy="899537"/>
          </a:xfrm>
          <a:prstGeom prst="rect">
            <a:avLst/>
          </a:prstGeom>
        </p:spPr>
        <p:txBody>
          <a:bodyPr vert="horz" wrap="square" lIns="146284" tIns="91427" rIns="146284" bIns="91427" rtlCol="0" anchor="t">
            <a:noAutofit/>
          </a:bodyPr>
          <a:lstStyle>
            <a:lvl1pPr marL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en-US" sz="2400" b="0" kern="1200" cap="all" spc="800" baseline="0" dirty="0" smtClean="0">
                <a:ln w="3175">
                  <a:noFill/>
                </a:ln>
                <a:solidFill>
                  <a:srgbClr val="0078D7"/>
                </a:solidFill>
                <a:effectLst/>
                <a:latin typeface="+mj-lt"/>
                <a:ea typeface="+mn-ea"/>
                <a:cs typeface="Segoe UI Light" charset="0"/>
              </a:defRPr>
            </a:lvl1pPr>
          </a:lstStyle>
          <a:p>
            <a:pPr defTabSz="913927">
              <a:defRPr/>
            </a:pPr>
            <a:endParaRPr lang="en-US" dirty="0">
              <a:latin typeface="Segoe UI Ligh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0D4996-F5A0-4CFD-AE33-51FAF71AC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740" y="330343"/>
            <a:ext cx="11018520" cy="553998"/>
          </a:xfrm>
        </p:spPr>
        <p:txBody>
          <a:bodyPr/>
          <a:lstStyle/>
          <a:p>
            <a:r>
              <a:rPr lang="en-US" dirty="0"/>
              <a:t>ML + Application Dev </a:t>
            </a:r>
            <a:r>
              <a:rPr lang="en-US" dirty="0">
                <a:solidFill>
                  <a:schemeClr val="accent1"/>
                </a:solidFill>
              </a:rPr>
              <a:t>Process</a:t>
            </a:r>
          </a:p>
        </p:txBody>
      </p:sp>
    </p:spTree>
    <p:extLst>
      <p:ext uri="{BB962C8B-B14F-4D97-AF65-F5344CB8AC3E}">
        <p14:creationId xmlns:p14="http://schemas.microsoft.com/office/powerpoint/2010/main" val="24262274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0" grpId="0"/>
      <p:bldP spid="34" grpId="0"/>
      <p:bldP spid="36" grpId="0"/>
      <p:bldP spid="78" grpId="0"/>
      <p:bldP spid="89" grpId="0"/>
      <p:bldP spid="125" grpId="0"/>
      <p:bldP spid="126" grpId="0"/>
      <p:bldP spid="194" grpId="0"/>
      <p:bldP spid="77" grpId="0" animBg="1"/>
      <p:bldP spid="30" grpId="0"/>
      <p:bldP spid="83" grpId="0" animBg="1"/>
      <p:bldP spid="167" grpId="0" animBg="1"/>
      <p:bldP spid="174" grpId="0" animBg="1"/>
      <p:bldP spid="175" grpId="0" animBg="1"/>
      <p:bldP spid="177" grpId="0" animBg="1"/>
      <p:bldP spid="183" grpId="0" animBg="1"/>
      <p:bldP spid="188" grpId="0" animBg="1"/>
      <p:bldP spid="195" grpId="0" animBg="1"/>
      <p:bldP spid="1034" grpId="0" animBg="1"/>
      <p:bldP spid="10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Rectangle 158">
            <a:extLst>
              <a:ext uri="{FF2B5EF4-FFF2-40B4-BE49-F238E27FC236}">
                <a16:creationId xmlns:a16="http://schemas.microsoft.com/office/drawing/2014/main" id="{F886CA52-4A33-454F-9C9E-32E1158C4A28}"/>
              </a:ext>
            </a:extLst>
          </p:cNvPr>
          <p:cNvSpPr/>
          <p:nvPr/>
        </p:nvSpPr>
        <p:spPr>
          <a:xfrm>
            <a:off x="5753318" y="5416903"/>
            <a:ext cx="4497483" cy="81442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7FFF8916-E56C-4BCA-A42B-8B22474AC881}"/>
              </a:ext>
            </a:extLst>
          </p:cNvPr>
          <p:cNvSpPr/>
          <p:nvPr/>
        </p:nvSpPr>
        <p:spPr>
          <a:xfrm>
            <a:off x="5066389" y="1812348"/>
            <a:ext cx="4949605" cy="233223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3" name="Cylinder 32">
            <a:extLst>
              <a:ext uri="{FF2B5EF4-FFF2-40B4-BE49-F238E27FC236}">
                <a16:creationId xmlns:a16="http://schemas.microsoft.com/office/drawing/2014/main" id="{39D18B11-75B1-4613-99E1-3324A4A7BD5B}"/>
              </a:ext>
            </a:extLst>
          </p:cNvPr>
          <p:cNvSpPr/>
          <p:nvPr/>
        </p:nvSpPr>
        <p:spPr>
          <a:xfrm>
            <a:off x="2325066" y="1353318"/>
            <a:ext cx="1409591" cy="748862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04C6A7F-62E3-48B7-AC3B-AAA2AE4B065A}"/>
              </a:ext>
            </a:extLst>
          </p:cNvPr>
          <p:cNvSpPr/>
          <p:nvPr/>
        </p:nvSpPr>
        <p:spPr>
          <a:xfrm>
            <a:off x="2387508" y="1650765"/>
            <a:ext cx="1246802" cy="13347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25"/>
              <a:t>Training code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647C01D-CFC3-4BB0-BD18-F2DD2649391E}"/>
              </a:ext>
            </a:extLst>
          </p:cNvPr>
          <p:cNvSpPr/>
          <p:nvPr/>
        </p:nvSpPr>
        <p:spPr>
          <a:xfrm>
            <a:off x="2376059" y="1845274"/>
            <a:ext cx="1246802" cy="13347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25"/>
              <a:t>Inference code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7C60E0D-7164-4C85-BBD5-2073BF0E391E}"/>
              </a:ext>
            </a:extLst>
          </p:cNvPr>
          <p:cNvSpPr txBox="1"/>
          <p:nvPr/>
        </p:nvSpPr>
        <p:spPr>
          <a:xfrm>
            <a:off x="2370340" y="2102180"/>
            <a:ext cx="62007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/>
              <a:t>Git Repo</a:t>
            </a:r>
          </a:p>
        </p:txBody>
      </p:sp>
      <p:sp>
        <p:nvSpPr>
          <p:cNvPr id="39" name="Flowchart: Direct Access Storage 38">
            <a:extLst>
              <a:ext uri="{FF2B5EF4-FFF2-40B4-BE49-F238E27FC236}">
                <a16:creationId xmlns:a16="http://schemas.microsoft.com/office/drawing/2014/main" id="{B64F8BA1-0A90-4E6E-9CB4-B46256C62A35}"/>
              </a:ext>
            </a:extLst>
          </p:cNvPr>
          <p:cNvSpPr/>
          <p:nvPr/>
        </p:nvSpPr>
        <p:spPr>
          <a:xfrm>
            <a:off x="5167350" y="1472981"/>
            <a:ext cx="1882459" cy="494439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/>
              <a:t>DevOps Pipeline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85F580B-F62F-4884-9581-4CAEBD7D621A}"/>
              </a:ext>
            </a:extLst>
          </p:cNvPr>
          <p:cNvCxnSpPr>
            <a:cxnSpLocks/>
            <a:stCxn id="33" idx="4"/>
            <a:endCxn id="39" idx="1"/>
          </p:cNvCxnSpPr>
          <p:nvPr/>
        </p:nvCxnSpPr>
        <p:spPr>
          <a:xfrm flipV="1">
            <a:off x="3734657" y="1720201"/>
            <a:ext cx="1432693" cy="75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C255E26A-EB86-4554-AD70-68F5E546C6B3}"/>
              </a:ext>
            </a:extLst>
          </p:cNvPr>
          <p:cNvSpPr txBox="1"/>
          <p:nvPr/>
        </p:nvSpPr>
        <p:spPr>
          <a:xfrm>
            <a:off x="9323197" y="2291516"/>
            <a:ext cx="579135" cy="3231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750"/>
              <a:t>Register Model</a:t>
            </a:r>
          </a:p>
        </p:txBody>
      </p:sp>
      <p:sp>
        <p:nvSpPr>
          <p:cNvPr id="56" name="Flowchart: Direct Access Storage 55">
            <a:extLst>
              <a:ext uri="{FF2B5EF4-FFF2-40B4-BE49-F238E27FC236}">
                <a16:creationId xmlns:a16="http://schemas.microsoft.com/office/drawing/2014/main" id="{1632CF77-AB96-48C0-A1D6-F1B3E38BAAD2}"/>
              </a:ext>
            </a:extLst>
          </p:cNvPr>
          <p:cNvSpPr/>
          <p:nvPr/>
        </p:nvSpPr>
        <p:spPr>
          <a:xfrm>
            <a:off x="6390068" y="2653799"/>
            <a:ext cx="3494108" cy="494439"/>
          </a:xfrm>
          <a:prstGeom prst="flowChartMagneticDrum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/>
              <a:t>Run Azure ML Pipeline</a:t>
            </a:r>
          </a:p>
        </p:txBody>
      </p:sp>
      <p:sp>
        <p:nvSpPr>
          <p:cNvPr id="58" name="Flowchart: Direct Access Storage 57">
            <a:extLst>
              <a:ext uri="{FF2B5EF4-FFF2-40B4-BE49-F238E27FC236}">
                <a16:creationId xmlns:a16="http://schemas.microsoft.com/office/drawing/2014/main" id="{AB100346-2A2E-4C3B-BAC6-F46C22698405}"/>
              </a:ext>
            </a:extLst>
          </p:cNvPr>
          <p:cNvSpPr/>
          <p:nvPr/>
        </p:nvSpPr>
        <p:spPr>
          <a:xfrm>
            <a:off x="6637081" y="3336729"/>
            <a:ext cx="1226344" cy="494439"/>
          </a:xfrm>
          <a:prstGeom prst="flowChartMagneticDrum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788">
                <a:solidFill>
                  <a:schemeClr val="tx1"/>
                </a:solidFill>
              </a:rPr>
              <a:t>Azure Data Factory Pipeline</a:t>
            </a:r>
          </a:p>
        </p:txBody>
      </p: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2DC5976D-6950-4E4E-8488-E45FCFB76320}"/>
              </a:ext>
            </a:extLst>
          </p:cNvPr>
          <p:cNvCxnSpPr>
            <a:cxnSpLocks/>
            <a:stCxn id="56" idx="2"/>
            <a:endCxn id="58" idx="0"/>
          </p:cNvCxnSpPr>
          <p:nvPr/>
        </p:nvCxnSpPr>
        <p:spPr>
          <a:xfrm rot="5400000">
            <a:off x="7599443" y="2799049"/>
            <a:ext cx="188491" cy="88686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angle 61">
            <a:extLst>
              <a:ext uri="{FF2B5EF4-FFF2-40B4-BE49-F238E27FC236}">
                <a16:creationId xmlns:a16="http://schemas.microsoft.com/office/drawing/2014/main" id="{2425681F-D798-44B0-A1E4-7DBADDFC50A4}"/>
              </a:ext>
            </a:extLst>
          </p:cNvPr>
          <p:cNvSpPr/>
          <p:nvPr/>
        </p:nvSpPr>
        <p:spPr>
          <a:xfrm>
            <a:off x="7965175" y="3325344"/>
            <a:ext cx="876054" cy="5172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788"/>
              <a:t>Azure Databricks</a:t>
            </a:r>
          </a:p>
        </p:txBody>
      </p: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1BEECA44-0AAE-4A37-A5CA-7EBF07343B63}"/>
              </a:ext>
            </a:extLst>
          </p:cNvPr>
          <p:cNvCxnSpPr>
            <a:cxnSpLocks/>
            <a:stCxn id="56" idx="2"/>
            <a:endCxn id="62" idx="0"/>
          </p:cNvCxnSpPr>
          <p:nvPr/>
        </p:nvCxnSpPr>
        <p:spPr>
          <a:xfrm rot="16200000" flipH="1">
            <a:off x="8181609" y="3103751"/>
            <a:ext cx="177106" cy="26608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67">
            <a:extLst>
              <a:ext uri="{FF2B5EF4-FFF2-40B4-BE49-F238E27FC236}">
                <a16:creationId xmlns:a16="http://schemas.microsoft.com/office/drawing/2014/main" id="{CE1B5E10-11AA-4447-B274-7B04BEE87FBD}"/>
              </a:ext>
            </a:extLst>
          </p:cNvPr>
          <p:cNvSpPr/>
          <p:nvPr/>
        </p:nvSpPr>
        <p:spPr>
          <a:xfrm>
            <a:off x="8996848" y="3336729"/>
            <a:ext cx="876054" cy="51721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788"/>
              <a:t>Azure ML Compute (docker run)</a:t>
            </a:r>
          </a:p>
        </p:txBody>
      </p:sp>
      <p:cxnSp>
        <p:nvCxnSpPr>
          <p:cNvPr id="69" name="Connector: Elbow 68">
            <a:extLst>
              <a:ext uri="{FF2B5EF4-FFF2-40B4-BE49-F238E27FC236}">
                <a16:creationId xmlns:a16="http://schemas.microsoft.com/office/drawing/2014/main" id="{8571C9E2-F9C7-4B8A-979A-ED7F672BF429}"/>
              </a:ext>
            </a:extLst>
          </p:cNvPr>
          <p:cNvCxnSpPr>
            <a:cxnSpLocks/>
            <a:stCxn id="56" idx="2"/>
            <a:endCxn id="68" idx="0"/>
          </p:cNvCxnSpPr>
          <p:nvPr/>
        </p:nvCxnSpPr>
        <p:spPr>
          <a:xfrm rot="16200000" flipH="1">
            <a:off x="8691753" y="2593606"/>
            <a:ext cx="188491" cy="129775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Cylinder 81">
            <a:extLst>
              <a:ext uri="{FF2B5EF4-FFF2-40B4-BE49-F238E27FC236}">
                <a16:creationId xmlns:a16="http://schemas.microsoft.com/office/drawing/2014/main" id="{5B2E93FF-B27B-4F31-99CE-BA3357DD1696}"/>
              </a:ext>
            </a:extLst>
          </p:cNvPr>
          <p:cNvSpPr/>
          <p:nvPr/>
        </p:nvSpPr>
        <p:spPr>
          <a:xfrm>
            <a:off x="10174420" y="2506473"/>
            <a:ext cx="848222" cy="789089"/>
          </a:xfrm>
          <a:prstGeom prst="can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350"/>
              <a:t>Model Store</a:t>
            </a:r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2DD0E0D2-DD18-4DDC-A9B1-935AA5526BA3}"/>
              </a:ext>
            </a:extLst>
          </p:cNvPr>
          <p:cNvCxnSpPr>
            <a:cxnSpLocks/>
            <a:stCxn id="56" idx="4"/>
            <a:endCxn id="82" idx="2"/>
          </p:cNvCxnSpPr>
          <p:nvPr/>
        </p:nvCxnSpPr>
        <p:spPr>
          <a:xfrm flipV="1">
            <a:off x="9884176" y="2901018"/>
            <a:ext cx="29024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Flowchart: Direct Access Storage 89">
            <a:extLst>
              <a:ext uri="{FF2B5EF4-FFF2-40B4-BE49-F238E27FC236}">
                <a16:creationId xmlns:a16="http://schemas.microsoft.com/office/drawing/2014/main" id="{C7533852-6B24-4FE6-BEFF-963582096D6D}"/>
              </a:ext>
            </a:extLst>
          </p:cNvPr>
          <p:cNvSpPr/>
          <p:nvPr/>
        </p:nvSpPr>
        <p:spPr>
          <a:xfrm>
            <a:off x="8755446" y="4987757"/>
            <a:ext cx="1664261" cy="494439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/>
              <a:t>DevOps Pipeline</a:t>
            </a:r>
          </a:p>
        </p:txBody>
      </p:sp>
      <p:cxnSp>
        <p:nvCxnSpPr>
          <p:cNvPr id="92" name="Connector: Elbow 91">
            <a:extLst>
              <a:ext uri="{FF2B5EF4-FFF2-40B4-BE49-F238E27FC236}">
                <a16:creationId xmlns:a16="http://schemas.microsoft.com/office/drawing/2014/main" id="{234A347F-F7F3-46B1-BC98-E9289126F457}"/>
              </a:ext>
            </a:extLst>
          </p:cNvPr>
          <p:cNvCxnSpPr>
            <a:cxnSpLocks/>
            <a:stCxn id="82" idx="3"/>
            <a:endCxn id="90" idx="4"/>
          </p:cNvCxnSpPr>
          <p:nvPr/>
        </p:nvCxnSpPr>
        <p:spPr>
          <a:xfrm rot="5400000">
            <a:off x="9539412" y="4175857"/>
            <a:ext cx="1939415" cy="17882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Rectangle 93">
            <a:extLst>
              <a:ext uri="{FF2B5EF4-FFF2-40B4-BE49-F238E27FC236}">
                <a16:creationId xmlns:a16="http://schemas.microsoft.com/office/drawing/2014/main" id="{86251C70-6E51-494E-8CBA-0A48595208D5}"/>
              </a:ext>
            </a:extLst>
          </p:cNvPr>
          <p:cNvSpPr/>
          <p:nvPr/>
        </p:nvSpPr>
        <p:spPr>
          <a:xfrm>
            <a:off x="8453555" y="5616507"/>
            <a:ext cx="876054" cy="51721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788" dirty="0"/>
              <a:t>Deploy to Azure Kubernetes or IoT Hub (INT)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F91D9FF4-2C74-47A6-BAB4-0BBC69839E18}"/>
              </a:ext>
            </a:extLst>
          </p:cNvPr>
          <p:cNvSpPr/>
          <p:nvPr/>
        </p:nvSpPr>
        <p:spPr>
          <a:xfrm>
            <a:off x="5792789" y="5615995"/>
            <a:ext cx="876054" cy="51721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788" dirty="0"/>
              <a:t>Deploy to Kubernetes or IoT Hub</a:t>
            </a:r>
          </a:p>
          <a:p>
            <a:pPr algn="ctr"/>
            <a:r>
              <a:rPr lang="en-US" sz="788" dirty="0"/>
              <a:t>(PROD)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3D9AA38A-F354-4B39-ACE3-1584CC9BDDE5}"/>
              </a:ext>
            </a:extLst>
          </p:cNvPr>
          <p:cNvSpPr/>
          <p:nvPr/>
        </p:nvSpPr>
        <p:spPr>
          <a:xfrm>
            <a:off x="9508380" y="5604610"/>
            <a:ext cx="620535" cy="53998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/>
              <a:t>Package Model</a:t>
            </a:r>
          </a:p>
        </p:txBody>
      </p: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96B63DC8-1984-44B8-B9F7-42FE83136E98}"/>
              </a:ext>
            </a:extLst>
          </p:cNvPr>
          <p:cNvCxnSpPr>
            <a:stCxn id="96" idx="1"/>
            <a:endCxn id="94" idx="3"/>
          </p:cNvCxnSpPr>
          <p:nvPr/>
        </p:nvCxnSpPr>
        <p:spPr>
          <a:xfrm flipH="1">
            <a:off x="9329608" y="5874600"/>
            <a:ext cx="178772" cy="5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Rectangle 102">
            <a:extLst>
              <a:ext uri="{FF2B5EF4-FFF2-40B4-BE49-F238E27FC236}">
                <a16:creationId xmlns:a16="http://schemas.microsoft.com/office/drawing/2014/main" id="{0738DEE4-DC47-4B78-A1EE-39B40BB88873}"/>
              </a:ext>
            </a:extLst>
          </p:cNvPr>
          <p:cNvSpPr/>
          <p:nvPr/>
        </p:nvSpPr>
        <p:spPr>
          <a:xfrm>
            <a:off x="7681193" y="5616507"/>
            <a:ext cx="620535" cy="53998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/>
              <a:t>Validate Model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C0B3CCE2-8E1A-4683-A696-2AA7FFEDEACA}"/>
              </a:ext>
            </a:extLst>
          </p:cNvPr>
          <p:cNvSpPr/>
          <p:nvPr/>
        </p:nvSpPr>
        <p:spPr>
          <a:xfrm>
            <a:off x="6892145" y="5616507"/>
            <a:ext cx="620535" cy="5399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/>
              <a:t>Get Human Approval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3D1E35A2-1975-4A88-852A-18E13701A1C1}"/>
              </a:ext>
            </a:extLst>
          </p:cNvPr>
          <p:cNvSpPr/>
          <p:nvPr/>
        </p:nvSpPr>
        <p:spPr>
          <a:xfrm>
            <a:off x="853507" y="5570500"/>
            <a:ext cx="194679" cy="1769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E4AF9835-3C86-48CC-B538-3E69AAD5EE33}"/>
              </a:ext>
            </a:extLst>
          </p:cNvPr>
          <p:cNvSpPr/>
          <p:nvPr/>
        </p:nvSpPr>
        <p:spPr>
          <a:xfrm>
            <a:off x="853507" y="5794989"/>
            <a:ext cx="194679" cy="17698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9766DD9A-0E6F-4F99-89A2-7CA66F02CFB8}"/>
              </a:ext>
            </a:extLst>
          </p:cNvPr>
          <p:cNvSpPr/>
          <p:nvPr/>
        </p:nvSpPr>
        <p:spPr>
          <a:xfrm>
            <a:off x="853507" y="6026006"/>
            <a:ext cx="194679" cy="176981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CAFAB5FD-936F-48F7-A603-0A818A43CB87}"/>
              </a:ext>
            </a:extLst>
          </p:cNvPr>
          <p:cNvCxnSpPr>
            <a:stCxn id="94" idx="1"/>
            <a:endCxn id="103" idx="3"/>
          </p:cNvCxnSpPr>
          <p:nvPr/>
        </p:nvCxnSpPr>
        <p:spPr>
          <a:xfrm flipH="1">
            <a:off x="8301728" y="5875112"/>
            <a:ext cx="151827" cy="113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72FD8505-04BF-4003-A7AB-94B461FFEB41}"/>
              </a:ext>
            </a:extLst>
          </p:cNvPr>
          <p:cNvCxnSpPr>
            <a:stCxn id="103" idx="1"/>
            <a:endCxn id="104" idx="3"/>
          </p:cNvCxnSpPr>
          <p:nvPr/>
        </p:nvCxnSpPr>
        <p:spPr>
          <a:xfrm flipH="1">
            <a:off x="7512680" y="5886496"/>
            <a:ext cx="1685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348512B7-FBCF-42E8-9C9F-56C054413A65}"/>
              </a:ext>
            </a:extLst>
          </p:cNvPr>
          <p:cNvCxnSpPr>
            <a:stCxn id="104" idx="1"/>
            <a:endCxn id="95" idx="3"/>
          </p:cNvCxnSpPr>
          <p:nvPr/>
        </p:nvCxnSpPr>
        <p:spPr>
          <a:xfrm flipH="1" flipV="1">
            <a:off x="6668844" y="5874601"/>
            <a:ext cx="223301" cy="118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TextBox 116">
            <a:extLst>
              <a:ext uri="{FF2B5EF4-FFF2-40B4-BE49-F238E27FC236}">
                <a16:creationId xmlns:a16="http://schemas.microsoft.com/office/drawing/2014/main" id="{1678DC5D-AA56-4761-91EE-C00D6000AD97}"/>
              </a:ext>
            </a:extLst>
          </p:cNvPr>
          <p:cNvSpPr txBox="1"/>
          <p:nvPr/>
        </p:nvSpPr>
        <p:spPr>
          <a:xfrm>
            <a:off x="1067427" y="5532425"/>
            <a:ext cx="2150315" cy="213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88" dirty="0"/>
              <a:t>Azure DevOps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254715DC-67B6-41AB-84C8-59AF831551F7}"/>
              </a:ext>
            </a:extLst>
          </p:cNvPr>
          <p:cNvSpPr txBox="1"/>
          <p:nvPr/>
        </p:nvSpPr>
        <p:spPr>
          <a:xfrm>
            <a:off x="1067427" y="5777695"/>
            <a:ext cx="2150315" cy="213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88" dirty="0"/>
              <a:t>Azure Machine Learning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D4A396D7-D64D-4844-B75F-4C0E9D558499}"/>
              </a:ext>
            </a:extLst>
          </p:cNvPr>
          <p:cNvSpPr txBox="1"/>
          <p:nvPr/>
        </p:nvSpPr>
        <p:spPr>
          <a:xfrm>
            <a:off x="1066107" y="5998268"/>
            <a:ext cx="2150315" cy="213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88" dirty="0"/>
              <a:t>Azure Data Factory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2AB8E4C9-CFE2-40D0-AF08-85C67F7B5081}"/>
              </a:ext>
            </a:extLst>
          </p:cNvPr>
          <p:cNvSpPr txBox="1"/>
          <p:nvPr/>
        </p:nvSpPr>
        <p:spPr>
          <a:xfrm>
            <a:off x="6673240" y="3850596"/>
            <a:ext cx="1175758" cy="20774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750" dirty="0"/>
              <a:t>Data movement / copy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7B4853CF-C2E8-4E20-B2F8-0A20E45BB307}"/>
              </a:ext>
            </a:extLst>
          </p:cNvPr>
          <p:cNvSpPr txBox="1"/>
          <p:nvPr/>
        </p:nvSpPr>
        <p:spPr>
          <a:xfrm>
            <a:off x="7997297" y="3866274"/>
            <a:ext cx="836383" cy="20774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750"/>
              <a:t>Data cooking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ECAE06DB-3ACE-4AA1-8B6F-4DCBFAABBE16}"/>
              </a:ext>
            </a:extLst>
          </p:cNvPr>
          <p:cNvSpPr txBox="1"/>
          <p:nvPr/>
        </p:nvSpPr>
        <p:spPr>
          <a:xfrm>
            <a:off x="9010691" y="3866273"/>
            <a:ext cx="862211" cy="20774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750"/>
              <a:t>Model training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991D0CB0-872E-447B-BE87-8F9B1BEFD50C}"/>
              </a:ext>
            </a:extLst>
          </p:cNvPr>
          <p:cNvSpPr txBox="1"/>
          <p:nvPr/>
        </p:nvSpPr>
        <p:spPr>
          <a:xfrm>
            <a:off x="10673890" y="3654694"/>
            <a:ext cx="765125" cy="6001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825"/>
              <a:t>New model registered, trigger release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F73FCA51-0079-4CD7-BDD4-975EA918D66D}"/>
              </a:ext>
            </a:extLst>
          </p:cNvPr>
          <p:cNvSpPr txBox="1"/>
          <p:nvPr/>
        </p:nvSpPr>
        <p:spPr>
          <a:xfrm>
            <a:off x="7471950" y="2169714"/>
            <a:ext cx="1596423" cy="43858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750"/>
              <a:t>ML Pipeline handles </a:t>
            </a:r>
            <a:r>
              <a:rPr lang="en-US" sz="750" err="1"/>
              <a:t>dataPrep</a:t>
            </a:r>
            <a:r>
              <a:rPr lang="en-US" sz="750"/>
              <a:t>, training, evaluation – certifies the model is of high quality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5952A108-FD3F-43AB-A498-C2BE0137CFA0}"/>
              </a:ext>
            </a:extLst>
          </p:cNvPr>
          <p:cNvSpPr txBox="1"/>
          <p:nvPr/>
        </p:nvSpPr>
        <p:spPr>
          <a:xfrm>
            <a:off x="5936017" y="2113762"/>
            <a:ext cx="1266396" cy="43858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750"/>
              <a:t>New training job is started whenever source code is pushed.</a:t>
            </a: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FF5C4FDE-CBD7-4EEF-B582-2C6CB1D3C484}"/>
              </a:ext>
            </a:extLst>
          </p:cNvPr>
          <p:cNvSpPr txBox="1"/>
          <p:nvPr/>
        </p:nvSpPr>
        <p:spPr>
          <a:xfrm>
            <a:off x="6410453" y="4120587"/>
            <a:ext cx="2344994" cy="213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88" i="1"/>
              <a:t>Inference code has changed, trigger release pipeline</a:t>
            </a: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90F5BC9C-71BA-4044-92FA-904D98A2A131}"/>
              </a:ext>
            </a:extLst>
          </p:cNvPr>
          <p:cNvSpPr txBox="1"/>
          <p:nvPr/>
        </p:nvSpPr>
        <p:spPr>
          <a:xfrm>
            <a:off x="7104131" y="1486740"/>
            <a:ext cx="241136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/>
              <a:t>TRAIN MODEL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38660FE5-A4E1-4F74-A98A-6F8B3EF5EF17}"/>
              </a:ext>
            </a:extLst>
          </p:cNvPr>
          <p:cNvSpPr txBox="1"/>
          <p:nvPr/>
        </p:nvSpPr>
        <p:spPr>
          <a:xfrm>
            <a:off x="5708445" y="5124282"/>
            <a:ext cx="241136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/>
              <a:t>DEPLOY MODEL</a:t>
            </a:r>
          </a:p>
        </p:txBody>
      </p:sp>
      <p:sp>
        <p:nvSpPr>
          <p:cNvPr id="165" name="Rectangle 164">
            <a:extLst>
              <a:ext uri="{FF2B5EF4-FFF2-40B4-BE49-F238E27FC236}">
                <a16:creationId xmlns:a16="http://schemas.microsoft.com/office/drawing/2014/main" id="{AB4AED87-E5A7-4D96-968A-AFC541039984}"/>
              </a:ext>
            </a:extLst>
          </p:cNvPr>
          <p:cNvSpPr/>
          <p:nvPr/>
        </p:nvSpPr>
        <p:spPr>
          <a:xfrm>
            <a:off x="5491253" y="2632586"/>
            <a:ext cx="620535" cy="5399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/>
              <a:t>Unit Test Code</a:t>
            </a:r>
          </a:p>
        </p:txBody>
      </p: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4C7B7BDB-766A-41E3-98C1-4A6D13D72F4E}"/>
              </a:ext>
            </a:extLst>
          </p:cNvPr>
          <p:cNvCxnSpPr>
            <a:cxnSpLocks/>
            <a:stCxn id="165" idx="3"/>
            <a:endCxn id="56" idx="1"/>
          </p:cNvCxnSpPr>
          <p:nvPr/>
        </p:nvCxnSpPr>
        <p:spPr>
          <a:xfrm flipV="1">
            <a:off x="6111788" y="2901019"/>
            <a:ext cx="278280" cy="15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7" name="Rectangle 176">
            <a:extLst>
              <a:ext uri="{FF2B5EF4-FFF2-40B4-BE49-F238E27FC236}">
                <a16:creationId xmlns:a16="http://schemas.microsoft.com/office/drawing/2014/main" id="{F9E7D21A-410F-486F-AB47-095656E8FB42}"/>
              </a:ext>
            </a:extLst>
          </p:cNvPr>
          <p:cNvSpPr/>
          <p:nvPr/>
        </p:nvSpPr>
        <p:spPr>
          <a:xfrm>
            <a:off x="6378794" y="3279641"/>
            <a:ext cx="3587561" cy="812855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54B6B105-8720-4D2D-8D1C-0381F04EFA4C}"/>
              </a:ext>
            </a:extLst>
          </p:cNvPr>
          <p:cNvCxnSpPr>
            <a:cxnSpLocks/>
            <a:stCxn id="39" idx="2"/>
            <a:endCxn id="165" idx="0"/>
          </p:cNvCxnSpPr>
          <p:nvPr/>
        </p:nvCxnSpPr>
        <p:spPr>
          <a:xfrm rot="5400000">
            <a:off x="5622468" y="2146474"/>
            <a:ext cx="665166" cy="307059"/>
          </a:xfrm>
          <a:prstGeom prst="bentConnector3">
            <a:avLst>
              <a:gd name="adj1" fmla="val 1446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1270329E-DB41-4091-8091-2F761B0B7AF3}"/>
              </a:ext>
            </a:extLst>
          </p:cNvPr>
          <p:cNvSpPr txBox="1"/>
          <p:nvPr/>
        </p:nvSpPr>
        <p:spPr>
          <a:xfrm>
            <a:off x="3835618" y="1284898"/>
            <a:ext cx="1230766" cy="20774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750" i="1" dirty="0"/>
              <a:t>Code change, trigger CI</a:t>
            </a:r>
          </a:p>
        </p:txBody>
      </p:sp>
      <p:sp>
        <p:nvSpPr>
          <p:cNvPr id="67" name="Cylinder 66">
            <a:extLst>
              <a:ext uri="{FF2B5EF4-FFF2-40B4-BE49-F238E27FC236}">
                <a16:creationId xmlns:a16="http://schemas.microsoft.com/office/drawing/2014/main" id="{13B654F1-CCAA-4D5E-A323-5C0573099D77}"/>
              </a:ext>
            </a:extLst>
          </p:cNvPr>
          <p:cNvSpPr/>
          <p:nvPr/>
        </p:nvSpPr>
        <p:spPr>
          <a:xfrm>
            <a:off x="3668225" y="5449683"/>
            <a:ext cx="1409591" cy="748862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350" dirty="0"/>
              <a:t>Inference Data</a:t>
            </a:r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CD987675-BF3B-43D7-962D-27702C40822F}"/>
              </a:ext>
            </a:extLst>
          </p:cNvPr>
          <p:cNvCxnSpPr>
            <a:cxnSpLocks/>
            <a:stCxn id="159" idx="1"/>
            <a:endCxn id="67" idx="1"/>
          </p:cNvCxnSpPr>
          <p:nvPr/>
        </p:nvCxnSpPr>
        <p:spPr>
          <a:xfrm rot="10800000">
            <a:off x="4373022" y="5449684"/>
            <a:ext cx="1380297" cy="374431"/>
          </a:xfrm>
          <a:prstGeom prst="bentConnector4">
            <a:avLst>
              <a:gd name="adj1" fmla="val 24469"/>
              <a:gd name="adj2" fmla="val 16105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0C9A00DF-8C81-4869-888F-94E6701CAE78}"/>
              </a:ext>
            </a:extLst>
          </p:cNvPr>
          <p:cNvSpPr/>
          <p:nvPr/>
        </p:nvSpPr>
        <p:spPr>
          <a:xfrm>
            <a:off x="2329465" y="3815989"/>
            <a:ext cx="1445418" cy="62079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788" b="1" dirty="0"/>
              <a:t>Data Preparation Services </a:t>
            </a:r>
            <a:r>
              <a:rPr lang="en-US" sz="788" dirty="0"/>
              <a:t>(Labeling, Feedback, Drift)</a:t>
            </a: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F94D4FA7-F935-4269-8B99-7EC27712504C}"/>
              </a:ext>
            </a:extLst>
          </p:cNvPr>
          <p:cNvCxnSpPr>
            <a:cxnSpLocks/>
            <a:stCxn id="67" idx="2"/>
            <a:endCxn id="70" idx="2"/>
          </p:cNvCxnSpPr>
          <p:nvPr/>
        </p:nvCxnSpPr>
        <p:spPr>
          <a:xfrm rot="10800000">
            <a:off x="3052175" y="4436786"/>
            <a:ext cx="616051" cy="138732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Cylinder 73">
            <a:extLst>
              <a:ext uri="{FF2B5EF4-FFF2-40B4-BE49-F238E27FC236}">
                <a16:creationId xmlns:a16="http://schemas.microsoft.com/office/drawing/2014/main" id="{6ED620AF-F3FC-44BF-B129-41C16E5E6D3F}"/>
              </a:ext>
            </a:extLst>
          </p:cNvPr>
          <p:cNvSpPr/>
          <p:nvPr/>
        </p:nvSpPr>
        <p:spPr>
          <a:xfrm>
            <a:off x="2346639" y="2506473"/>
            <a:ext cx="1409591" cy="748862"/>
          </a:xfrm>
          <a:prstGeom prst="can">
            <a:avLst/>
          </a:prstGeom>
          <a:solidFill>
            <a:srgbClr val="00B0F0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350">
                <a:solidFill>
                  <a:schemeClr val="tx1"/>
                </a:solidFill>
              </a:rPr>
              <a:t>Data Lake</a:t>
            </a:r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8777FB85-6240-474D-A784-E010307541B3}"/>
              </a:ext>
            </a:extLst>
          </p:cNvPr>
          <p:cNvCxnSpPr>
            <a:cxnSpLocks/>
            <a:stCxn id="70" idx="0"/>
            <a:endCxn id="74" idx="3"/>
          </p:cNvCxnSpPr>
          <p:nvPr/>
        </p:nvCxnSpPr>
        <p:spPr>
          <a:xfrm rot="16200000" flipV="1">
            <a:off x="2771478" y="3535292"/>
            <a:ext cx="560654" cy="73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B7518F1E-5603-4767-9AA8-85AD27E35E2C}"/>
              </a:ext>
            </a:extLst>
          </p:cNvPr>
          <p:cNvCxnSpPr>
            <a:stCxn id="74" idx="4"/>
            <a:endCxn id="39" idx="1"/>
          </p:cNvCxnSpPr>
          <p:nvPr/>
        </p:nvCxnSpPr>
        <p:spPr>
          <a:xfrm flipV="1">
            <a:off x="3756230" y="1720201"/>
            <a:ext cx="1411120" cy="116070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FDBAC08B-64A0-4AA2-AA12-52DBFF3421AA}"/>
              </a:ext>
            </a:extLst>
          </p:cNvPr>
          <p:cNvSpPr txBox="1"/>
          <p:nvPr/>
        </p:nvSpPr>
        <p:spPr>
          <a:xfrm>
            <a:off x="3835619" y="2925413"/>
            <a:ext cx="1098952" cy="20774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750" i="1" dirty="0"/>
              <a:t>New data, trigger CI</a:t>
            </a:r>
          </a:p>
        </p:txBody>
      </p:sp>
      <p:sp>
        <p:nvSpPr>
          <p:cNvPr id="89" name="Flowchart: Direct Access Storage 88">
            <a:extLst>
              <a:ext uri="{FF2B5EF4-FFF2-40B4-BE49-F238E27FC236}">
                <a16:creationId xmlns:a16="http://schemas.microsoft.com/office/drawing/2014/main" id="{C088EF78-7BA9-41AB-B00D-E06F90803155}"/>
              </a:ext>
            </a:extLst>
          </p:cNvPr>
          <p:cNvSpPr/>
          <p:nvPr/>
        </p:nvSpPr>
        <p:spPr>
          <a:xfrm>
            <a:off x="435371" y="2633366"/>
            <a:ext cx="1226344" cy="494439"/>
          </a:xfrm>
          <a:prstGeom prst="flowChartMagneticDrum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788">
                <a:solidFill>
                  <a:schemeClr val="tx1"/>
                </a:solidFill>
              </a:rPr>
              <a:t>Data Cooking Pipeline</a:t>
            </a:r>
          </a:p>
        </p:txBody>
      </p: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762A6D67-C23C-4124-822A-21EB13DD3EB3}"/>
              </a:ext>
            </a:extLst>
          </p:cNvPr>
          <p:cNvCxnSpPr>
            <a:cxnSpLocks/>
            <a:stCxn id="89" idx="4"/>
            <a:endCxn id="74" idx="2"/>
          </p:cNvCxnSpPr>
          <p:nvPr/>
        </p:nvCxnSpPr>
        <p:spPr>
          <a:xfrm>
            <a:off x="1661715" y="2880586"/>
            <a:ext cx="684924" cy="31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F1F16E67-3BFD-467E-B1C5-83B09087B691}"/>
              </a:ext>
            </a:extLst>
          </p:cNvPr>
          <p:cNvCxnSpPr>
            <a:cxnSpLocks/>
          </p:cNvCxnSpPr>
          <p:nvPr/>
        </p:nvCxnSpPr>
        <p:spPr>
          <a:xfrm rot="16200000" flipH="1">
            <a:off x="4783954" y="-338575"/>
            <a:ext cx="3881659" cy="7389845"/>
          </a:xfrm>
          <a:prstGeom prst="bentConnector4">
            <a:avLst>
              <a:gd name="adj1" fmla="val -5889"/>
              <a:gd name="adj2" fmla="val 11672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901822BB-0D99-4EA3-A323-4415F48D03FE}"/>
              </a:ext>
            </a:extLst>
          </p:cNvPr>
          <p:cNvSpPr txBox="1"/>
          <p:nvPr/>
        </p:nvSpPr>
        <p:spPr>
          <a:xfrm>
            <a:off x="10714174" y="1296211"/>
            <a:ext cx="848222" cy="4732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825"/>
              <a:t>New inference code, trigger release</a:t>
            </a:r>
          </a:p>
        </p:txBody>
      </p:sp>
      <p:sp>
        <p:nvSpPr>
          <p:cNvPr id="101" name="Cylinder 100">
            <a:extLst>
              <a:ext uri="{FF2B5EF4-FFF2-40B4-BE49-F238E27FC236}">
                <a16:creationId xmlns:a16="http://schemas.microsoft.com/office/drawing/2014/main" id="{053DC52A-21D0-4255-9BCF-D5F828E4749E}"/>
              </a:ext>
            </a:extLst>
          </p:cNvPr>
          <p:cNvSpPr/>
          <p:nvPr/>
        </p:nvSpPr>
        <p:spPr>
          <a:xfrm>
            <a:off x="343746" y="1353318"/>
            <a:ext cx="1409591" cy="748862"/>
          </a:xfrm>
          <a:prstGeom prst="can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Data Ingestion</a:t>
            </a:r>
          </a:p>
        </p:txBody>
      </p: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957B84C1-A478-4159-AE39-2E4D2A6A971D}"/>
              </a:ext>
            </a:extLst>
          </p:cNvPr>
          <p:cNvCxnSpPr>
            <a:stCxn id="101" idx="3"/>
            <a:endCxn id="89" idx="0"/>
          </p:cNvCxnSpPr>
          <p:nvPr/>
        </p:nvCxnSpPr>
        <p:spPr>
          <a:xfrm rot="16200000" flipH="1">
            <a:off x="782949" y="2367772"/>
            <a:ext cx="531186" cy="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118F3934-D657-423C-BD98-F9F13B3A5D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Under the hood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3398188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2">
            <a:extLst>
              <a:ext uri="{FF2B5EF4-FFF2-40B4-BE49-F238E27FC236}">
                <a16:creationId xmlns:a16="http://schemas.microsoft.com/office/drawing/2014/main" id="{40F42B06-0713-4C03-BF51-45821CB336A2}"/>
              </a:ext>
            </a:extLst>
          </p:cNvPr>
          <p:cNvSpPr txBox="1">
            <a:spLocks/>
          </p:cNvSpPr>
          <p:nvPr/>
        </p:nvSpPr>
        <p:spPr>
          <a:xfrm>
            <a:off x="585183" y="415737"/>
            <a:ext cx="11018520" cy="830997"/>
          </a:xfrm>
          <a:prstGeom prst="rect">
            <a:avLst/>
          </a:prstGeom>
        </p:spPr>
        <p:txBody>
          <a:bodyPr/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137" b="0" kern="1200" cap="none" spc="-147" baseline="0" dirty="0" smtClean="0">
                <a:ln w="3175">
                  <a:noFill/>
                </a:ln>
                <a:solidFill>
                  <a:srgbClr val="000000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3137" b="0" i="0" u="none" strike="noStrike" kern="1200" cap="none" spc="-147" normalizeH="0" baseline="0" noProof="0">
                <a:ln w="3175"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</a:br>
            <a:endParaRPr kumimoji="0" lang="en-US" sz="1800" b="0" i="0" u="none" strike="noStrike" kern="1200" cap="none" spc="-147" normalizeH="0" baseline="0" noProof="0">
              <a:ln w="3175"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"/>
              <a:ea typeface="+mn-ea"/>
              <a:cs typeface="Segoe UI" pitchFamily="34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17153CF-D7D8-4138-B363-B789660743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1107996"/>
          </a:xfrm>
        </p:spPr>
        <p:txBody>
          <a:bodyPr/>
          <a:lstStyle/>
          <a:p>
            <a:pPr algn="l"/>
            <a:r>
              <a:rPr lang="en-US" dirty="0"/>
              <a:t>Productive </a:t>
            </a:r>
            <a:r>
              <a:rPr lang="en-US" dirty="0">
                <a:solidFill>
                  <a:schemeClr val="accent1"/>
                </a:solidFill>
              </a:rPr>
              <a:t>Services</a:t>
            </a:r>
            <a:br>
              <a:rPr lang="en-US" dirty="0"/>
            </a:br>
            <a:endParaRPr lang="en-US" dirty="0"/>
          </a:p>
        </p:txBody>
      </p:sp>
      <p:sp>
        <p:nvSpPr>
          <p:cNvPr id="266" name="TextBox 265">
            <a:extLst>
              <a:ext uri="{FF2B5EF4-FFF2-40B4-BE49-F238E27FC236}">
                <a16:creationId xmlns:a16="http://schemas.microsoft.com/office/drawing/2014/main" id="{B02E7CC6-8082-4380-8026-CCDC28B90C46}"/>
              </a:ext>
            </a:extLst>
          </p:cNvPr>
          <p:cNvSpPr txBox="1"/>
          <p:nvPr/>
        </p:nvSpPr>
        <p:spPr>
          <a:xfrm rot="10800000" flipV="1">
            <a:off x="7523045" y="4564145"/>
            <a:ext cx="292937" cy="49859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89587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+</a:t>
            </a:r>
          </a:p>
        </p:txBody>
      </p:sp>
      <p:sp>
        <p:nvSpPr>
          <p:cNvPr id="70" name="Rectangle 44">
            <a:extLst>
              <a:ext uri="{FF2B5EF4-FFF2-40B4-BE49-F238E27FC236}">
                <a16:creationId xmlns:a16="http://schemas.microsoft.com/office/drawing/2014/main" id="{44548EA1-752F-4E41-AFA7-ED7326867A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8263" y="2138139"/>
            <a:ext cx="165628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i="0" u="none" strike="noStrike" cap="none" normalizeH="0" baseline="0">
                <a:ln>
                  <a:noFill/>
                </a:ln>
                <a:solidFill>
                  <a:srgbClr val="0078D4"/>
                </a:solidFill>
                <a:effectLst/>
                <a:latin typeface="Segoe UI Semibold" panose="020B0702040204020203" pitchFamily="34" charset="0"/>
              </a:rPr>
              <a:t>Customer </a:t>
            </a:r>
            <a:r>
              <a:rPr lang="en-US" altLang="en-US" sz="1600">
                <a:solidFill>
                  <a:srgbClr val="0078D4"/>
                </a:solidFill>
                <a:latin typeface="Segoe UI Semibold" panose="020B0702040204020203" pitchFamily="34" charset="0"/>
              </a:rPr>
              <a:t>journey</a:t>
            </a:r>
            <a:endParaRPr kumimoji="0" lang="en-US" altLang="en-US" sz="160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1" name="Rectangle 45">
            <a:extLst>
              <a:ext uri="{FF2B5EF4-FFF2-40B4-BE49-F238E27FC236}">
                <a16:creationId xmlns:a16="http://schemas.microsoft.com/office/drawing/2014/main" id="{EDDDBBCB-B643-4F1D-A1B8-4536BD71B6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00429" y="2138139"/>
            <a:ext cx="91832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i="0" u="none" strike="noStrike" cap="none" normalizeH="0" baseline="0">
                <a:ln>
                  <a:noFill/>
                </a:ln>
                <a:solidFill>
                  <a:srgbClr val="0078D4"/>
                </a:solidFill>
                <a:effectLst/>
                <a:latin typeface="Segoe UI Semibold" panose="020B0702040204020203" pitchFamily="34" charset="0"/>
              </a:rPr>
              <a:t>Data Prep</a:t>
            </a:r>
            <a:endParaRPr kumimoji="0" lang="en-US" altLang="en-US" sz="160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2" name="Rectangle 46">
            <a:extLst>
              <a:ext uri="{FF2B5EF4-FFF2-40B4-BE49-F238E27FC236}">
                <a16:creationId xmlns:a16="http://schemas.microsoft.com/office/drawing/2014/main" id="{5EF1D5BC-983C-4ECD-9270-7249545EA2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69151" y="2138139"/>
            <a:ext cx="138909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i="0" u="none" strike="noStrike" cap="none" normalizeH="0" baseline="0">
                <a:ln>
                  <a:noFill/>
                </a:ln>
                <a:solidFill>
                  <a:srgbClr val="0078D4"/>
                </a:solidFill>
                <a:effectLst/>
                <a:latin typeface="Segoe UI Semibold" panose="020B0702040204020203" pitchFamily="34" charset="0"/>
              </a:rPr>
              <a:t>Build and Train</a:t>
            </a:r>
            <a:endParaRPr kumimoji="0" lang="en-US" altLang="en-US" sz="160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3" name="Rectangle 47">
            <a:extLst>
              <a:ext uri="{FF2B5EF4-FFF2-40B4-BE49-F238E27FC236}">
                <a16:creationId xmlns:a16="http://schemas.microsoft.com/office/drawing/2014/main" id="{5AB45112-0AD2-4ADF-B045-B45405FC16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35389" y="2138139"/>
            <a:ext cx="1878719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i="0" u="none" strike="noStrike" cap="none" normalizeH="0" baseline="0">
                <a:ln>
                  <a:noFill/>
                </a:ln>
                <a:solidFill>
                  <a:srgbClr val="0078D4"/>
                </a:solidFill>
                <a:effectLst/>
                <a:latin typeface="Segoe UI Semibold" panose="020B0702040204020203" pitchFamily="34" charset="0"/>
              </a:rPr>
              <a:t>Manage and Deploy</a:t>
            </a:r>
            <a:endParaRPr kumimoji="0" lang="en-US" altLang="en-US" sz="160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4" name="Rectangle 48">
            <a:extLst>
              <a:ext uri="{FF2B5EF4-FFF2-40B4-BE49-F238E27FC236}">
                <a16:creationId xmlns:a16="http://schemas.microsoft.com/office/drawing/2014/main" id="{6A20B989-EE7D-4F22-93C0-E9F9D0565F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8263" y="5037076"/>
            <a:ext cx="2260171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600">
                <a:solidFill>
                  <a:srgbClr val="1A1A1A"/>
                </a:solidFill>
                <a:latin typeface="Segoe UI Semibold" panose="020B0702040204020203" pitchFamily="34" charset="0"/>
              </a:rPr>
              <a:t>Apache Spark / Big Data</a:t>
            </a:r>
            <a:endParaRPr kumimoji="0" lang="en-US" altLang="en-US" sz="160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8" name="Rectangle 62">
            <a:extLst>
              <a:ext uri="{FF2B5EF4-FFF2-40B4-BE49-F238E27FC236}">
                <a16:creationId xmlns:a16="http://schemas.microsoft.com/office/drawing/2014/main" id="{1AA355A8-62E2-4F76-B112-F4A58F5FD4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8263" y="3289635"/>
            <a:ext cx="198984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i="0" u="none" strike="noStrike" cap="none" normalizeH="0" baseline="0">
                <a:ln>
                  <a:noFill/>
                </a:ln>
                <a:solidFill>
                  <a:srgbClr val="1A1A1A"/>
                </a:solidFill>
                <a:effectLst/>
                <a:latin typeface="Segoe UI Semibold" panose="020B0702040204020203" pitchFamily="34" charset="0"/>
              </a:rPr>
              <a:t>Python ML developer</a:t>
            </a:r>
            <a:endParaRPr kumimoji="0" lang="en-US" altLang="en-US" sz="160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9" name="Rectangle 63">
            <a:extLst>
              <a:ext uri="{FF2B5EF4-FFF2-40B4-BE49-F238E27FC236}">
                <a16:creationId xmlns:a16="http://schemas.microsoft.com/office/drawing/2014/main" id="{0DDB12E7-674E-44F6-856D-353C64C3FF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65909" y="3524512"/>
            <a:ext cx="1387367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1A1A1A"/>
                </a:solidFill>
                <a:effectLst/>
                <a:latin typeface="+mj-lt"/>
              </a:rPr>
              <a:t>Azure ML service</a:t>
            </a:r>
            <a:endParaRPr kumimoji="0" lang="en-US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90" name="Rectangle 64">
            <a:extLst>
              <a:ext uri="{FF2B5EF4-FFF2-40B4-BE49-F238E27FC236}">
                <a16:creationId xmlns:a16="http://schemas.microsoft.com/office/drawing/2014/main" id="{623C9F4C-553A-4138-B269-1242467ABF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33296" y="3793596"/>
            <a:ext cx="2452594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1A1A1A"/>
                </a:solidFill>
                <a:effectLst/>
                <a:latin typeface="+mn-lt"/>
              </a:rPr>
              <a:t>(Pandas, NumPy etc. on </a:t>
            </a:r>
            <a:r>
              <a:rPr lang="en-US" altLang="en-US" sz="1100">
                <a:solidFill>
                  <a:srgbClr val="1A1A1A"/>
                </a:solidFill>
                <a:latin typeface="+mn-lt"/>
              </a:rPr>
              <a:t>AML Compute)</a:t>
            </a:r>
            <a:endParaRPr lang="en-US" altLang="en-US" sz="1100">
              <a:latin typeface="+mn-lt"/>
            </a:endParaRPr>
          </a:p>
        </p:txBody>
      </p:sp>
      <p:sp>
        <p:nvSpPr>
          <p:cNvPr id="92" name="Rectangle 66">
            <a:extLst>
              <a:ext uri="{FF2B5EF4-FFF2-40B4-BE49-F238E27FC236}">
                <a16:creationId xmlns:a16="http://schemas.microsoft.com/office/drawing/2014/main" id="{174477E3-A0DB-4F4F-ACCD-E034A58F5E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70017" y="3500700"/>
            <a:ext cx="1387367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1A1A1A"/>
                </a:solidFill>
                <a:effectLst/>
                <a:latin typeface="+mj-lt"/>
              </a:rPr>
              <a:t>Azure ML service</a:t>
            </a:r>
            <a:endParaRPr kumimoji="0" lang="en-US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93" name="Rectangle 67">
            <a:extLst>
              <a:ext uri="{FF2B5EF4-FFF2-40B4-BE49-F238E27FC236}">
                <a16:creationId xmlns:a16="http://schemas.microsoft.com/office/drawing/2014/main" id="{DDEF18BB-E11A-458C-97EE-99F6A39ECF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6966" y="3799648"/>
            <a:ext cx="251346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1A1A1A"/>
                </a:solidFill>
                <a:effectLst/>
                <a:latin typeface="+mn-lt"/>
              </a:rPr>
              <a:t>(OSS frameworks, Hyperdrive, Pipelines, </a:t>
            </a:r>
            <a:r>
              <a:rPr lang="en-US" altLang="en-US" sz="1100">
                <a:solidFill>
                  <a:srgbClr val="1A1A1A"/>
                </a:solidFill>
                <a:latin typeface="+mn-lt"/>
              </a:rPr>
              <a:t>Automated ML, Model Registry)</a:t>
            </a:r>
            <a:endParaRPr lang="en-US" altLang="en-US" sz="1100">
              <a:latin typeface="+mn-lt"/>
            </a:endParaRPr>
          </a:p>
        </p:txBody>
      </p:sp>
      <p:sp>
        <p:nvSpPr>
          <p:cNvPr id="95" name="Rectangle 69">
            <a:extLst>
              <a:ext uri="{FF2B5EF4-FFF2-40B4-BE49-F238E27FC236}">
                <a16:creationId xmlns:a16="http://schemas.microsoft.com/office/drawing/2014/main" id="{DA440B0F-E500-4170-A1E6-44CC6F9CD5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81064" y="3500700"/>
            <a:ext cx="1387367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1A1A1A"/>
                </a:solidFill>
                <a:effectLst/>
                <a:latin typeface="+mj-lt"/>
              </a:rPr>
              <a:t>Azure ML service</a:t>
            </a:r>
            <a:endParaRPr kumimoji="0" lang="en-US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96" name="Rectangle 70">
            <a:extLst>
              <a:ext uri="{FF2B5EF4-FFF2-40B4-BE49-F238E27FC236}">
                <a16:creationId xmlns:a16="http://schemas.microsoft.com/office/drawing/2014/main" id="{6D374327-DCCB-4D4C-AE61-5597183EF3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56949" y="3793596"/>
            <a:ext cx="1435594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1A1A1A"/>
                </a:solidFill>
                <a:effectLst/>
                <a:latin typeface="+mn-lt"/>
              </a:rPr>
              <a:t>(containerize, deploy, inference and </a:t>
            </a:r>
            <a:r>
              <a:rPr lang="en-US" altLang="en-US" sz="1100">
                <a:solidFill>
                  <a:srgbClr val="1A1A1A"/>
                </a:solidFill>
                <a:latin typeface="+mn-lt"/>
              </a:rPr>
              <a:t>monitor)</a:t>
            </a:r>
            <a:endParaRPr lang="en-US" altLang="en-US" sz="1100">
              <a:latin typeface="+mn-lt"/>
            </a:endParaRPr>
          </a:p>
        </p:txBody>
      </p: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82E1CEE3-DDAC-4260-A820-1EEF2AF4E6B0}"/>
              </a:ext>
            </a:extLst>
          </p:cNvPr>
          <p:cNvCxnSpPr/>
          <p:nvPr/>
        </p:nvCxnSpPr>
        <p:spPr>
          <a:xfrm>
            <a:off x="588263" y="1978411"/>
            <a:ext cx="1101852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31D69933-D2A5-4B3C-B3EC-CEF54DAE8F39}"/>
              </a:ext>
            </a:extLst>
          </p:cNvPr>
          <p:cNvCxnSpPr/>
          <p:nvPr/>
        </p:nvCxnSpPr>
        <p:spPr>
          <a:xfrm>
            <a:off x="588263" y="2539025"/>
            <a:ext cx="1101852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B8F3A3FF-BDF6-449B-9C9C-0403A1933AEF}"/>
              </a:ext>
            </a:extLst>
          </p:cNvPr>
          <p:cNvCxnSpPr/>
          <p:nvPr/>
        </p:nvCxnSpPr>
        <p:spPr>
          <a:xfrm>
            <a:off x="588263" y="4286466"/>
            <a:ext cx="1101852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ECD44F5B-2A61-40F4-9B2B-5FB8BC2A75E2}"/>
              </a:ext>
            </a:extLst>
          </p:cNvPr>
          <p:cNvCxnSpPr/>
          <p:nvPr/>
        </p:nvCxnSpPr>
        <p:spPr>
          <a:xfrm>
            <a:off x="588263" y="6033905"/>
            <a:ext cx="1101852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3C1F04CC-8995-4531-909E-095C4374B2FC}"/>
              </a:ext>
            </a:extLst>
          </p:cNvPr>
          <p:cNvGrpSpPr/>
          <p:nvPr/>
        </p:nvGrpSpPr>
        <p:grpSpPr>
          <a:xfrm>
            <a:off x="4265461" y="2751493"/>
            <a:ext cx="559728" cy="598508"/>
            <a:chOff x="9128180" y="4397599"/>
            <a:chExt cx="320174" cy="342357"/>
          </a:xfrm>
        </p:grpSpPr>
        <p:sp useBgFill="1">
          <p:nvSpPr>
            <p:cNvPr id="108" name="Rectangle 107">
              <a:extLst>
                <a:ext uri="{FF2B5EF4-FFF2-40B4-BE49-F238E27FC236}">
                  <a16:creationId xmlns:a16="http://schemas.microsoft.com/office/drawing/2014/main" id="{ACE4BA03-8D70-4251-89AD-979E45C42B6B}"/>
                </a:ext>
              </a:extLst>
            </p:cNvPr>
            <p:cNvSpPr/>
            <p:nvPr/>
          </p:nvSpPr>
          <p:spPr bwMode="auto">
            <a:xfrm>
              <a:off x="9149624" y="4653069"/>
              <a:ext cx="277286" cy="86887"/>
            </a:xfrm>
            <a:prstGeom prst="rect">
              <a:avLst/>
            </a:prstGeom>
            <a:ln w="12700" cap="flat" cmpd="sng" algn="ctr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 useBgFill="1">
          <p:nvSpPr>
            <p:cNvPr id="109" name="Freeform 123">
              <a:extLst>
                <a:ext uri="{FF2B5EF4-FFF2-40B4-BE49-F238E27FC236}">
                  <a16:creationId xmlns:a16="http://schemas.microsoft.com/office/drawing/2014/main" id="{D01A8697-10FF-4E4E-B602-016A5498C4D7}"/>
                </a:ext>
              </a:extLst>
            </p:cNvPr>
            <p:cNvSpPr/>
            <p:nvPr/>
          </p:nvSpPr>
          <p:spPr bwMode="auto">
            <a:xfrm>
              <a:off x="9128180" y="4397599"/>
              <a:ext cx="202604" cy="342357"/>
            </a:xfrm>
            <a:custGeom>
              <a:avLst/>
              <a:gdLst>
                <a:gd name="connsiteX0" fmla="*/ 1641764 w 2847109"/>
                <a:gd name="connsiteY0" fmla="*/ 0 h 4810991"/>
                <a:gd name="connsiteX1" fmla="*/ 2847109 w 2847109"/>
                <a:gd name="connsiteY1" fmla="*/ 0 h 4810991"/>
                <a:gd name="connsiteX2" fmla="*/ 2847109 w 2847109"/>
                <a:gd name="connsiteY2" fmla="*/ 1797627 h 4810991"/>
                <a:gd name="connsiteX3" fmla="*/ 290946 w 2847109"/>
                <a:gd name="connsiteY3" fmla="*/ 4810991 h 4810991"/>
                <a:gd name="connsiteX4" fmla="*/ 0 w 2847109"/>
                <a:gd name="connsiteY4" fmla="*/ 3647209 h 4810991"/>
                <a:gd name="connsiteX5" fmla="*/ 1662546 w 2847109"/>
                <a:gd name="connsiteY5" fmla="*/ 1787236 h 4810991"/>
                <a:gd name="connsiteX6" fmla="*/ 1641764 w 2847109"/>
                <a:gd name="connsiteY6" fmla="*/ 0 h 4810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47109" h="4810991">
                  <a:moveTo>
                    <a:pt x="1641764" y="0"/>
                  </a:moveTo>
                  <a:lnTo>
                    <a:pt x="2847109" y="0"/>
                  </a:lnTo>
                  <a:lnTo>
                    <a:pt x="2847109" y="1797627"/>
                  </a:lnTo>
                  <a:lnTo>
                    <a:pt x="290946" y="4810991"/>
                  </a:lnTo>
                  <a:lnTo>
                    <a:pt x="0" y="3647209"/>
                  </a:lnTo>
                  <a:lnTo>
                    <a:pt x="1662546" y="1787236"/>
                  </a:lnTo>
                  <a:lnTo>
                    <a:pt x="1641764" y="0"/>
                  </a:lnTo>
                  <a:close/>
                </a:path>
              </a:pathLst>
            </a:custGeom>
            <a:ln w="12700" cap="flat" cmpd="sng" algn="ctr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 useBgFill="1">
          <p:nvSpPr>
            <p:cNvPr id="110" name="Freeform 124">
              <a:extLst>
                <a:ext uri="{FF2B5EF4-FFF2-40B4-BE49-F238E27FC236}">
                  <a16:creationId xmlns:a16="http://schemas.microsoft.com/office/drawing/2014/main" id="{B2A289E7-8BBC-4E7D-9AEE-233EEDEFE72E}"/>
                </a:ext>
              </a:extLst>
            </p:cNvPr>
            <p:cNvSpPr/>
            <p:nvPr/>
          </p:nvSpPr>
          <p:spPr bwMode="auto">
            <a:xfrm>
              <a:off x="9299728" y="4549923"/>
              <a:ext cx="148626" cy="190033"/>
            </a:xfrm>
            <a:custGeom>
              <a:avLst/>
              <a:gdLst>
                <a:gd name="connsiteX0" fmla="*/ 0 w 2088573"/>
                <a:gd name="connsiteY0" fmla="*/ 883227 h 2670464"/>
                <a:gd name="connsiteX1" fmla="*/ 737755 w 2088573"/>
                <a:gd name="connsiteY1" fmla="*/ 0 h 2670464"/>
                <a:gd name="connsiteX2" fmla="*/ 2088573 w 2088573"/>
                <a:gd name="connsiteY2" fmla="*/ 1517073 h 2670464"/>
                <a:gd name="connsiteX3" fmla="*/ 1797627 w 2088573"/>
                <a:gd name="connsiteY3" fmla="*/ 2670464 h 2670464"/>
                <a:gd name="connsiteX4" fmla="*/ 0 w 2088573"/>
                <a:gd name="connsiteY4" fmla="*/ 883227 h 2670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88573" h="2670464">
                  <a:moveTo>
                    <a:pt x="0" y="883227"/>
                  </a:moveTo>
                  <a:lnTo>
                    <a:pt x="737755" y="0"/>
                  </a:lnTo>
                  <a:lnTo>
                    <a:pt x="2088573" y="1517073"/>
                  </a:lnTo>
                  <a:lnTo>
                    <a:pt x="1797627" y="2670464"/>
                  </a:lnTo>
                  <a:lnTo>
                    <a:pt x="0" y="883227"/>
                  </a:lnTo>
                  <a:close/>
                </a:path>
              </a:pathLst>
            </a:custGeom>
            <a:ln w="12700" cap="flat" cmpd="sng" algn="ctr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03CDA3AE-427A-412A-A315-CCDF8B0FC129}"/>
              </a:ext>
            </a:extLst>
          </p:cNvPr>
          <p:cNvGrpSpPr/>
          <p:nvPr/>
        </p:nvGrpSpPr>
        <p:grpSpPr>
          <a:xfrm>
            <a:off x="7383836" y="2751493"/>
            <a:ext cx="559728" cy="598508"/>
            <a:chOff x="9128180" y="4397599"/>
            <a:chExt cx="320174" cy="342357"/>
          </a:xfrm>
        </p:grpSpPr>
        <p:sp useBgFill="1">
          <p:nvSpPr>
            <p:cNvPr id="112" name="Rectangle 111">
              <a:extLst>
                <a:ext uri="{FF2B5EF4-FFF2-40B4-BE49-F238E27FC236}">
                  <a16:creationId xmlns:a16="http://schemas.microsoft.com/office/drawing/2014/main" id="{AD536F04-0A49-453A-97CE-FD8D2A26C6CB}"/>
                </a:ext>
              </a:extLst>
            </p:cNvPr>
            <p:cNvSpPr/>
            <p:nvPr/>
          </p:nvSpPr>
          <p:spPr bwMode="auto">
            <a:xfrm>
              <a:off x="9149624" y="4653069"/>
              <a:ext cx="277286" cy="86887"/>
            </a:xfrm>
            <a:prstGeom prst="rect">
              <a:avLst/>
            </a:prstGeom>
            <a:ln w="12700" cap="flat" cmpd="sng" algn="ctr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 useBgFill="1">
          <p:nvSpPr>
            <p:cNvPr id="113" name="Freeform 123">
              <a:extLst>
                <a:ext uri="{FF2B5EF4-FFF2-40B4-BE49-F238E27FC236}">
                  <a16:creationId xmlns:a16="http://schemas.microsoft.com/office/drawing/2014/main" id="{BD4994FB-DF75-447B-A3A5-2702953FDD1E}"/>
                </a:ext>
              </a:extLst>
            </p:cNvPr>
            <p:cNvSpPr/>
            <p:nvPr/>
          </p:nvSpPr>
          <p:spPr bwMode="auto">
            <a:xfrm>
              <a:off x="9128180" y="4397599"/>
              <a:ext cx="202604" cy="342357"/>
            </a:xfrm>
            <a:custGeom>
              <a:avLst/>
              <a:gdLst>
                <a:gd name="connsiteX0" fmla="*/ 1641764 w 2847109"/>
                <a:gd name="connsiteY0" fmla="*/ 0 h 4810991"/>
                <a:gd name="connsiteX1" fmla="*/ 2847109 w 2847109"/>
                <a:gd name="connsiteY1" fmla="*/ 0 h 4810991"/>
                <a:gd name="connsiteX2" fmla="*/ 2847109 w 2847109"/>
                <a:gd name="connsiteY2" fmla="*/ 1797627 h 4810991"/>
                <a:gd name="connsiteX3" fmla="*/ 290946 w 2847109"/>
                <a:gd name="connsiteY3" fmla="*/ 4810991 h 4810991"/>
                <a:gd name="connsiteX4" fmla="*/ 0 w 2847109"/>
                <a:gd name="connsiteY4" fmla="*/ 3647209 h 4810991"/>
                <a:gd name="connsiteX5" fmla="*/ 1662546 w 2847109"/>
                <a:gd name="connsiteY5" fmla="*/ 1787236 h 4810991"/>
                <a:gd name="connsiteX6" fmla="*/ 1641764 w 2847109"/>
                <a:gd name="connsiteY6" fmla="*/ 0 h 4810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47109" h="4810991">
                  <a:moveTo>
                    <a:pt x="1641764" y="0"/>
                  </a:moveTo>
                  <a:lnTo>
                    <a:pt x="2847109" y="0"/>
                  </a:lnTo>
                  <a:lnTo>
                    <a:pt x="2847109" y="1797627"/>
                  </a:lnTo>
                  <a:lnTo>
                    <a:pt x="290946" y="4810991"/>
                  </a:lnTo>
                  <a:lnTo>
                    <a:pt x="0" y="3647209"/>
                  </a:lnTo>
                  <a:lnTo>
                    <a:pt x="1662546" y="1787236"/>
                  </a:lnTo>
                  <a:lnTo>
                    <a:pt x="1641764" y="0"/>
                  </a:lnTo>
                  <a:close/>
                </a:path>
              </a:pathLst>
            </a:custGeom>
            <a:ln w="12700" cap="flat" cmpd="sng" algn="ctr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 useBgFill="1">
          <p:nvSpPr>
            <p:cNvPr id="114" name="Freeform 124">
              <a:extLst>
                <a:ext uri="{FF2B5EF4-FFF2-40B4-BE49-F238E27FC236}">
                  <a16:creationId xmlns:a16="http://schemas.microsoft.com/office/drawing/2014/main" id="{31FF72D6-1F77-47CF-8316-26AA92D084A3}"/>
                </a:ext>
              </a:extLst>
            </p:cNvPr>
            <p:cNvSpPr/>
            <p:nvPr/>
          </p:nvSpPr>
          <p:spPr bwMode="auto">
            <a:xfrm>
              <a:off x="9299728" y="4549923"/>
              <a:ext cx="148626" cy="190033"/>
            </a:xfrm>
            <a:custGeom>
              <a:avLst/>
              <a:gdLst>
                <a:gd name="connsiteX0" fmla="*/ 0 w 2088573"/>
                <a:gd name="connsiteY0" fmla="*/ 883227 h 2670464"/>
                <a:gd name="connsiteX1" fmla="*/ 737755 w 2088573"/>
                <a:gd name="connsiteY1" fmla="*/ 0 h 2670464"/>
                <a:gd name="connsiteX2" fmla="*/ 2088573 w 2088573"/>
                <a:gd name="connsiteY2" fmla="*/ 1517073 h 2670464"/>
                <a:gd name="connsiteX3" fmla="*/ 1797627 w 2088573"/>
                <a:gd name="connsiteY3" fmla="*/ 2670464 h 2670464"/>
                <a:gd name="connsiteX4" fmla="*/ 0 w 2088573"/>
                <a:gd name="connsiteY4" fmla="*/ 883227 h 2670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88573" h="2670464">
                  <a:moveTo>
                    <a:pt x="0" y="883227"/>
                  </a:moveTo>
                  <a:lnTo>
                    <a:pt x="737755" y="0"/>
                  </a:lnTo>
                  <a:lnTo>
                    <a:pt x="2088573" y="1517073"/>
                  </a:lnTo>
                  <a:lnTo>
                    <a:pt x="1797627" y="2670464"/>
                  </a:lnTo>
                  <a:lnTo>
                    <a:pt x="0" y="883227"/>
                  </a:lnTo>
                  <a:close/>
                </a:path>
              </a:pathLst>
            </a:custGeom>
            <a:ln w="12700" cap="flat" cmpd="sng" algn="ctr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73B986DC-0C5F-424F-ACE5-9C878F04FD76}"/>
              </a:ext>
            </a:extLst>
          </p:cNvPr>
          <p:cNvGrpSpPr/>
          <p:nvPr/>
        </p:nvGrpSpPr>
        <p:grpSpPr>
          <a:xfrm>
            <a:off x="10094883" y="2751493"/>
            <a:ext cx="559728" cy="598508"/>
            <a:chOff x="9128180" y="4397599"/>
            <a:chExt cx="320174" cy="342357"/>
          </a:xfrm>
        </p:grpSpPr>
        <p:sp useBgFill="1">
          <p:nvSpPr>
            <p:cNvPr id="116" name="Rectangle 115">
              <a:extLst>
                <a:ext uri="{FF2B5EF4-FFF2-40B4-BE49-F238E27FC236}">
                  <a16:creationId xmlns:a16="http://schemas.microsoft.com/office/drawing/2014/main" id="{B43029F8-C8B3-43C4-B86F-8C55F62B5563}"/>
                </a:ext>
              </a:extLst>
            </p:cNvPr>
            <p:cNvSpPr/>
            <p:nvPr/>
          </p:nvSpPr>
          <p:spPr bwMode="auto">
            <a:xfrm>
              <a:off x="9149624" y="4653069"/>
              <a:ext cx="277286" cy="86887"/>
            </a:xfrm>
            <a:prstGeom prst="rect">
              <a:avLst/>
            </a:prstGeom>
            <a:ln w="12700" cap="flat" cmpd="sng" algn="ctr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 useBgFill="1">
          <p:nvSpPr>
            <p:cNvPr id="117" name="Freeform 123">
              <a:extLst>
                <a:ext uri="{FF2B5EF4-FFF2-40B4-BE49-F238E27FC236}">
                  <a16:creationId xmlns:a16="http://schemas.microsoft.com/office/drawing/2014/main" id="{D1365667-30D5-4D4A-82CE-CB43388D51F2}"/>
                </a:ext>
              </a:extLst>
            </p:cNvPr>
            <p:cNvSpPr/>
            <p:nvPr/>
          </p:nvSpPr>
          <p:spPr bwMode="auto">
            <a:xfrm>
              <a:off x="9128180" y="4397599"/>
              <a:ext cx="202604" cy="342357"/>
            </a:xfrm>
            <a:custGeom>
              <a:avLst/>
              <a:gdLst>
                <a:gd name="connsiteX0" fmla="*/ 1641764 w 2847109"/>
                <a:gd name="connsiteY0" fmla="*/ 0 h 4810991"/>
                <a:gd name="connsiteX1" fmla="*/ 2847109 w 2847109"/>
                <a:gd name="connsiteY1" fmla="*/ 0 h 4810991"/>
                <a:gd name="connsiteX2" fmla="*/ 2847109 w 2847109"/>
                <a:gd name="connsiteY2" fmla="*/ 1797627 h 4810991"/>
                <a:gd name="connsiteX3" fmla="*/ 290946 w 2847109"/>
                <a:gd name="connsiteY3" fmla="*/ 4810991 h 4810991"/>
                <a:gd name="connsiteX4" fmla="*/ 0 w 2847109"/>
                <a:gd name="connsiteY4" fmla="*/ 3647209 h 4810991"/>
                <a:gd name="connsiteX5" fmla="*/ 1662546 w 2847109"/>
                <a:gd name="connsiteY5" fmla="*/ 1787236 h 4810991"/>
                <a:gd name="connsiteX6" fmla="*/ 1641764 w 2847109"/>
                <a:gd name="connsiteY6" fmla="*/ 0 h 4810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47109" h="4810991">
                  <a:moveTo>
                    <a:pt x="1641764" y="0"/>
                  </a:moveTo>
                  <a:lnTo>
                    <a:pt x="2847109" y="0"/>
                  </a:lnTo>
                  <a:lnTo>
                    <a:pt x="2847109" y="1797627"/>
                  </a:lnTo>
                  <a:lnTo>
                    <a:pt x="290946" y="4810991"/>
                  </a:lnTo>
                  <a:lnTo>
                    <a:pt x="0" y="3647209"/>
                  </a:lnTo>
                  <a:lnTo>
                    <a:pt x="1662546" y="1787236"/>
                  </a:lnTo>
                  <a:lnTo>
                    <a:pt x="1641764" y="0"/>
                  </a:lnTo>
                  <a:close/>
                </a:path>
              </a:pathLst>
            </a:custGeom>
            <a:ln w="12700" cap="flat" cmpd="sng" algn="ctr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 useBgFill="1">
          <p:nvSpPr>
            <p:cNvPr id="118" name="Freeform 124">
              <a:extLst>
                <a:ext uri="{FF2B5EF4-FFF2-40B4-BE49-F238E27FC236}">
                  <a16:creationId xmlns:a16="http://schemas.microsoft.com/office/drawing/2014/main" id="{D6174798-E7CC-4161-A332-299605D701EC}"/>
                </a:ext>
              </a:extLst>
            </p:cNvPr>
            <p:cNvSpPr/>
            <p:nvPr/>
          </p:nvSpPr>
          <p:spPr bwMode="auto">
            <a:xfrm>
              <a:off x="9299728" y="4549923"/>
              <a:ext cx="148626" cy="190033"/>
            </a:xfrm>
            <a:custGeom>
              <a:avLst/>
              <a:gdLst>
                <a:gd name="connsiteX0" fmla="*/ 0 w 2088573"/>
                <a:gd name="connsiteY0" fmla="*/ 883227 h 2670464"/>
                <a:gd name="connsiteX1" fmla="*/ 737755 w 2088573"/>
                <a:gd name="connsiteY1" fmla="*/ 0 h 2670464"/>
                <a:gd name="connsiteX2" fmla="*/ 2088573 w 2088573"/>
                <a:gd name="connsiteY2" fmla="*/ 1517073 h 2670464"/>
                <a:gd name="connsiteX3" fmla="*/ 1797627 w 2088573"/>
                <a:gd name="connsiteY3" fmla="*/ 2670464 h 2670464"/>
                <a:gd name="connsiteX4" fmla="*/ 0 w 2088573"/>
                <a:gd name="connsiteY4" fmla="*/ 883227 h 2670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88573" h="2670464">
                  <a:moveTo>
                    <a:pt x="0" y="883227"/>
                  </a:moveTo>
                  <a:lnTo>
                    <a:pt x="737755" y="0"/>
                  </a:lnTo>
                  <a:lnTo>
                    <a:pt x="2088573" y="1517073"/>
                  </a:lnTo>
                  <a:lnTo>
                    <a:pt x="1797627" y="2670464"/>
                  </a:lnTo>
                  <a:lnTo>
                    <a:pt x="0" y="883227"/>
                  </a:lnTo>
                  <a:close/>
                </a:path>
              </a:pathLst>
            </a:custGeom>
            <a:ln w="12700" cap="flat" cmpd="sng" algn="ctr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886B3168-028E-43EE-914D-F703F4AC8904}"/>
              </a:ext>
            </a:extLst>
          </p:cNvPr>
          <p:cNvCxnSpPr/>
          <p:nvPr/>
        </p:nvCxnSpPr>
        <p:spPr>
          <a:xfrm>
            <a:off x="5748278" y="3169920"/>
            <a:ext cx="712470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5E583284-6B20-4E76-BB5A-D08E1A901FDF}"/>
              </a:ext>
            </a:extLst>
          </p:cNvPr>
          <p:cNvCxnSpPr/>
          <p:nvPr/>
        </p:nvCxnSpPr>
        <p:spPr>
          <a:xfrm>
            <a:off x="8662988" y="3169920"/>
            <a:ext cx="712470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Rectangle 69">
            <a:extLst>
              <a:ext uri="{FF2B5EF4-FFF2-40B4-BE49-F238E27FC236}">
                <a16:creationId xmlns:a16="http://schemas.microsoft.com/office/drawing/2014/main" id="{F312DE69-841E-445C-B3A8-A4EF736375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81064" y="5196733"/>
            <a:ext cx="1387367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1A1A1A"/>
                </a:solidFill>
                <a:effectLst/>
                <a:latin typeface="+mj-lt"/>
              </a:rPr>
              <a:t>Azure ML service</a:t>
            </a:r>
            <a:endParaRPr kumimoji="0" lang="en-US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23" name="Rectangle 70">
            <a:extLst>
              <a:ext uri="{FF2B5EF4-FFF2-40B4-BE49-F238E27FC236}">
                <a16:creationId xmlns:a16="http://schemas.microsoft.com/office/drawing/2014/main" id="{D94721D1-FB30-4FD5-BC23-82A41B72CB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56949" y="5489629"/>
            <a:ext cx="1435594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1A1A1A"/>
                </a:solidFill>
                <a:effectLst/>
                <a:latin typeface="+mn-lt"/>
              </a:rPr>
              <a:t>(containerize, deploy, inference and </a:t>
            </a:r>
            <a:r>
              <a:rPr lang="en-US" altLang="en-US" sz="1100">
                <a:solidFill>
                  <a:srgbClr val="1A1A1A"/>
                </a:solidFill>
                <a:latin typeface="+mn-lt"/>
              </a:rPr>
              <a:t>monitor)</a:t>
            </a:r>
            <a:endParaRPr lang="en-US" altLang="en-US" sz="1100">
              <a:latin typeface="+mn-lt"/>
            </a:endParaRPr>
          </a:p>
        </p:txBody>
      </p: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BC805FC1-47F2-46AA-AF5B-48086B9E1708}"/>
              </a:ext>
            </a:extLst>
          </p:cNvPr>
          <p:cNvGrpSpPr/>
          <p:nvPr/>
        </p:nvGrpSpPr>
        <p:grpSpPr>
          <a:xfrm>
            <a:off x="10094883" y="4447526"/>
            <a:ext cx="559728" cy="598508"/>
            <a:chOff x="9128180" y="4397599"/>
            <a:chExt cx="320174" cy="342357"/>
          </a:xfrm>
        </p:grpSpPr>
        <p:sp useBgFill="1">
          <p:nvSpPr>
            <p:cNvPr id="125" name="Rectangle 124">
              <a:extLst>
                <a:ext uri="{FF2B5EF4-FFF2-40B4-BE49-F238E27FC236}">
                  <a16:creationId xmlns:a16="http://schemas.microsoft.com/office/drawing/2014/main" id="{2E1E6182-B055-4BEC-85CC-0623F7B100C6}"/>
                </a:ext>
              </a:extLst>
            </p:cNvPr>
            <p:cNvSpPr/>
            <p:nvPr/>
          </p:nvSpPr>
          <p:spPr bwMode="auto">
            <a:xfrm>
              <a:off x="9149624" y="4653069"/>
              <a:ext cx="277286" cy="86887"/>
            </a:xfrm>
            <a:prstGeom prst="rect">
              <a:avLst/>
            </a:prstGeom>
            <a:ln w="12700" cap="flat" cmpd="sng" algn="ctr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 useBgFill="1">
          <p:nvSpPr>
            <p:cNvPr id="126" name="Freeform 123">
              <a:extLst>
                <a:ext uri="{FF2B5EF4-FFF2-40B4-BE49-F238E27FC236}">
                  <a16:creationId xmlns:a16="http://schemas.microsoft.com/office/drawing/2014/main" id="{6B385275-98F0-41ED-81EC-D82676BEACD4}"/>
                </a:ext>
              </a:extLst>
            </p:cNvPr>
            <p:cNvSpPr/>
            <p:nvPr/>
          </p:nvSpPr>
          <p:spPr bwMode="auto">
            <a:xfrm>
              <a:off x="9128180" y="4397599"/>
              <a:ext cx="202604" cy="342357"/>
            </a:xfrm>
            <a:custGeom>
              <a:avLst/>
              <a:gdLst>
                <a:gd name="connsiteX0" fmla="*/ 1641764 w 2847109"/>
                <a:gd name="connsiteY0" fmla="*/ 0 h 4810991"/>
                <a:gd name="connsiteX1" fmla="*/ 2847109 w 2847109"/>
                <a:gd name="connsiteY1" fmla="*/ 0 h 4810991"/>
                <a:gd name="connsiteX2" fmla="*/ 2847109 w 2847109"/>
                <a:gd name="connsiteY2" fmla="*/ 1797627 h 4810991"/>
                <a:gd name="connsiteX3" fmla="*/ 290946 w 2847109"/>
                <a:gd name="connsiteY3" fmla="*/ 4810991 h 4810991"/>
                <a:gd name="connsiteX4" fmla="*/ 0 w 2847109"/>
                <a:gd name="connsiteY4" fmla="*/ 3647209 h 4810991"/>
                <a:gd name="connsiteX5" fmla="*/ 1662546 w 2847109"/>
                <a:gd name="connsiteY5" fmla="*/ 1787236 h 4810991"/>
                <a:gd name="connsiteX6" fmla="*/ 1641764 w 2847109"/>
                <a:gd name="connsiteY6" fmla="*/ 0 h 4810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47109" h="4810991">
                  <a:moveTo>
                    <a:pt x="1641764" y="0"/>
                  </a:moveTo>
                  <a:lnTo>
                    <a:pt x="2847109" y="0"/>
                  </a:lnTo>
                  <a:lnTo>
                    <a:pt x="2847109" y="1797627"/>
                  </a:lnTo>
                  <a:lnTo>
                    <a:pt x="290946" y="4810991"/>
                  </a:lnTo>
                  <a:lnTo>
                    <a:pt x="0" y="3647209"/>
                  </a:lnTo>
                  <a:lnTo>
                    <a:pt x="1662546" y="1787236"/>
                  </a:lnTo>
                  <a:lnTo>
                    <a:pt x="1641764" y="0"/>
                  </a:lnTo>
                  <a:close/>
                </a:path>
              </a:pathLst>
            </a:custGeom>
            <a:ln w="12700" cap="flat" cmpd="sng" algn="ctr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 useBgFill="1">
          <p:nvSpPr>
            <p:cNvPr id="127" name="Freeform 124">
              <a:extLst>
                <a:ext uri="{FF2B5EF4-FFF2-40B4-BE49-F238E27FC236}">
                  <a16:creationId xmlns:a16="http://schemas.microsoft.com/office/drawing/2014/main" id="{530FFF09-B9C6-4F89-AA05-6F0BB924B93C}"/>
                </a:ext>
              </a:extLst>
            </p:cNvPr>
            <p:cNvSpPr/>
            <p:nvPr/>
          </p:nvSpPr>
          <p:spPr bwMode="auto">
            <a:xfrm>
              <a:off x="9299728" y="4549923"/>
              <a:ext cx="148626" cy="190033"/>
            </a:xfrm>
            <a:custGeom>
              <a:avLst/>
              <a:gdLst>
                <a:gd name="connsiteX0" fmla="*/ 0 w 2088573"/>
                <a:gd name="connsiteY0" fmla="*/ 883227 h 2670464"/>
                <a:gd name="connsiteX1" fmla="*/ 737755 w 2088573"/>
                <a:gd name="connsiteY1" fmla="*/ 0 h 2670464"/>
                <a:gd name="connsiteX2" fmla="*/ 2088573 w 2088573"/>
                <a:gd name="connsiteY2" fmla="*/ 1517073 h 2670464"/>
                <a:gd name="connsiteX3" fmla="*/ 1797627 w 2088573"/>
                <a:gd name="connsiteY3" fmla="*/ 2670464 h 2670464"/>
                <a:gd name="connsiteX4" fmla="*/ 0 w 2088573"/>
                <a:gd name="connsiteY4" fmla="*/ 883227 h 2670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88573" h="2670464">
                  <a:moveTo>
                    <a:pt x="0" y="883227"/>
                  </a:moveTo>
                  <a:lnTo>
                    <a:pt x="737755" y="0"/>
                  </a:lnTo>
                  <a:lnTo>
                    <a:pt x="2088573" y="1517073"/>
                  </a:lnTo>
                  <a:lnTo>
                    <a:pt x="1797627" y="2670464"/>
                  </a:lnTo>
                  <a:lnTo>
                    <a:pt x="0" y="883227"/>
                  </a:lnTo>
                  <a:close/>
                </a:path>
              </a:pathLst>
            </a:custGeom>
            <a:ln w="12700" cap="flat" cmpd="sng" algn="ctr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128" name="Rectangle 63">
            <a:extLst>
              <a:ext uri="{FF2B5EF4-FFF2-40B4-BE49-F238E27FC236}">
                <a16:creationId xmlns:a16="http://schemas.microsoft.com/office/drawing/2014/main" id="{D05D3261-01F8-482D-9B49-47980F9D17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73508" y="5199079"/>
            <a:ext cx="1372171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1A1A1A"/>
                </a:solidFill>
                <a:effectLst/>
                <a:latin typeface="+mj-lt"/>
              </a:rPr>
              <a:t>Azure Databricks</a:t>
            </a:r>
            <a:endParaRPr kumimoji="0" lang="en-US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29" name="Rectangle 64">
            <a:extLst>
              <a:ext uri="{FF2B5EF4-FFF2-40B4-BE49-F238E27FC236}">
                <a16:creationId xmlns:a16="http://schemas.microsoft.com/office/drawing/2014/main" id="{3CED3579-AE05-4B28-97D2-E432EFD790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0016" y="5468163"/>
            <a:ext cx="225061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 sz="1100" dirty="0">
                <a:solidFill>
                  <a:srgbClr val="1A1A1A"/>
                </a:solidFill>
                <a:latin typeface="+mn-lt"/>
              </a:rPr>
              <a:t>(Apache Spark </a:t>
            </a:r>
            <a:r>
              <a:rPr lang="en-US" altLang="en-US" sz="1100" dirty="0" err="1">
                <a:solidFill>
                  <a:srgbClr val="1A1A1A"/>
                </a:solidFill>
                <a:latin typeface="+mn-lt"/>
              </a:rPr>
              <a:t>Dataframes</a:t>
            </a:r>
            <a:r>
              <a:rPr lang="en-US" altLang="en-US" sz="1100" dirty="0">
                <a:solidFill>
                  <a:srgbClr val="1A1A1A"/>
                </a:solidFill>
                <a:latin typeface="+mn-lt"/>
              </a:rPr>
              <a:t>, Datasets, Delta, etc.)</a:t>
            </a:r>
          </a:p>
        </p:txBody>
      </p: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2719F623-0BA8-4DEB-8BF6-79293D46C10C}"/>
              </a:ext>
            </a:extLst>
          </p:cNvPr>
          <p:cNvGrpSpPr/>
          <p:nvPr/>
        </p:nvGrpSpPr>
        <p:grpSpPr>
          <a:xfrm>
            <a:off x="4256915" y="4524998"/>
            <a:ext cx="568274" cy="579224"/>
            <a:chOff x="7416979" y="4409674"/>
            <a:chExt cx="312189" cy="318206"/>
          </a:xfrm>
        </p:grpSpPr>
        <p:sp useBgFill="1">
          <p:nvSpPr>
            <p:cNvPr id="131" name="Freeform 290">
              <a:extLst>
                <a:ext uri="{FF2B5EF4-FFF2-40B4-BE49-F238E27FC236}">
                  <a16:creationId xmlns:a16="http://schemas.microsoft.com/office/drawing/2014/main" id="{2585C6D3-E697-4888-9BBD-67BBB052A03E}"/>
                </a:ext>
              </a:extLst>
            </p:cNvPr>
            <p:cNvSpPr/>
            <p:nvPr/>
          </p:nvSpPr>
          <p:spPr bwMode="auto">
            <a:xfrm>
              <a:off x="7416979" y="4565953"/>
              <a:ext cx="312189" cy="161927"/>
            </a:xfrm>
            <a:custGeom>
              <a:avLst/>
              <a:gdLst>
                <a:gd name="connsiteX0" fmla="*/ 1363179 w 2726357"/>
                <a:gd name="connsiteY0" fmla="*/ 0 h 1414112"/>
                <a:gd name="connsiteX1" fmla="*/ 1859701 w 2726357"/>
                <a:gd name="connsiteY1" fmla="*/ 257537 h 1414112"/>
                <a:gd name="connsiteX2" fmla="*/ 2722177 w 2726357"/>
                <a:gd name="connsiteY2" fmla="*/ 257537 h 1414112"/>
                <a:gd name="connsiteX3" fmla="*/ 2722177 w 2726357"/>
                <a:gd name="connsiteY3" fmla="*/ 704888 h 1414112"/>
                <a:gd name="connsiteX4" fmla="*/ 2726357 w 2726357"/>
                <a:gd name="connsiteY4" fmla="*/ 707056 h 1414112"/>
                <a:gd name="connsiteX5" fmla="*/ 1363179 w 2726357"/>
                <a:gd name="connsiteY5" fmla="*/ 1414112 h 1414112"/>
                <a:gd name="connsiteX6" fmla="*/ 3650 w 2726357"/>
                <a:gd name="connsiteY6" fmla="*/ 708949 h 1414112"/>
                <a:gd name="connsiteX7" fmla="*/ 1202 w 2726357"/>
                <a:gd name="connsiteY7" fmla="*/ 708949 h 1414112"/>
                <a:gd name="connsiteX8" fmla="*/ 1202 w 2726357"/>
                <a:gd name="connsiteY8" fmla="*/ 707680 h 1414112"/>
                <a:gd name="connsiteX9" fmla="*/ 0 w 2726357"/>
                <a:gd name="connsiteY9" fmla="*/ 707056 h 1414112"/>
                <a:gd name="connsiteX10" fmla="*/ 1202 w 2726357"/>
                <a:gd name="connsiteY10" fmla="*/ 706433 h 1414112"/>
                <a:gd name="connsiteX11" fmla="*/ 1202 w 2726357"/>
                <a:gd name="connsiteY11" fmla="*/ 257537 h 1414112"/>
                <a:gd name="connsiteX12" fmla="*/ 866657 w 2726357"/>
                <a:gd name="connsiteY12" fmla="*/ 257537 h 1414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26357" h="1414112">
                  <a:moveTo>
                    <a:pt x="1363179" y="0"/>
                  </a:moveTo>
                  <a:lnTo>
                    <a:pt x="1859701" y="257537"/>
                  </a:lnTo>
                  <a:lnTo>
                    <a:pt x="2722177" y="257537"/>
                  </a:lnTo>
                  <a:lnTo>
                    <a:pt x="2722177" y="704888"/>
                  </a:lnTo>
                  <a:lnTo>
                    <a:pt x="2726357" y="707056"/>
                  </a:lnTo>
                  <a:lnTo>
                    <a:pt x="1363179" y="1414112"/>
                  </a:lnTo>
                  <a:lnTo>
                    <a:pt x="3650" y="708949"/>
                  </a:lnTo>
                  <a:lnTo>
                    <a:pt x="1202" y="708949"/>
                  </a:lnTo>
                  <a:lnTo>
                    <a:pt x="1202" y="707680"/>
                  </a:lnTo>
                  <a:lnTo>
                    <a:pt x="0" y="707056"/>
                  </a:lnTo>
                  <a:lnTo>
                    <a:pt x="1202" y="706433"/>
                  </a:lnTo>
                  <a:lnTo>
                    <a:pt x="1202" y="257537"/>
                  </a:lnTo>
                  <a:lnTo>
                    <a:pt x="866657" y="257537"/>
                  </a:lnTo>
                  <a:close/>
                </a:path>
              </a:pathLst>
            </a:custGeom>
            <a:ln w="12700" cap="flat">
              <a:solidFill>
                <a:schemeClr val="accent1"/>
              </a:solidFill>
              <a:bevel/>
              <a:headEnd/>
              <a:tailEnd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  <p:sp useBgFill="1">
          <p:nvSpPr>
            <p:cNvPr id="132" name="Diamond 131">
              <a:extLst>
                <a:ext uri="{FF2B5EF4-FFF2-40B4-BE49-F238E27FC236}">
                  <a16:creationId xmlns:a16="http://schemas.microsoft.com/office/drawing/2014/main" id="{A9DB19AD-B7B0-43CF-9FC8-23C9F3166350}"/>
                </a:ext>
              </a:extLst>
            </p:cNvPr>
            <p:cNvSpPr/>
            <p:nvPr/>
          </p:nvSpPr>
          <p:spPr bwMode="auto">
            <a:xfrm>
              <a:off x="7416979" y="4514380"/>
              <a:ext cx="312189" cy="161927"/>
            </a:xfrm>
            <a:prstGeom prst="diamond">
              <a:avLst/>
            </a:prstGeom>
            <a:ln w="12700" cap="flat" cmpd="sng" algn="ctr">
              <a:solidFill>
                <a:schemeClr val="accent1"/>
              </a:solidFill>
              <a:prstDash val="solid"/>
              <a:bevel/>
              <a:headEnd type="none" w="med" len="med"/>
              <a:tailEnd type="none" w="med" len="med"/>
            </a:ln>
            <a:effectLst/>
          </p:spPr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 useBgFill="1">
          <p:nvSpPr>
            <p:cNvPr id="133" name="Freeform 292">
              <a:extLst>
                <a:ext uri="{FF2B5EF4-FFF2-40B4-BE49-F238E27FC236}">
                  <a16:creationId xmlns:a16="http://schemas.microsoft.com/office/drawing/2014/main" id="{EA625FEE-FF91-4E7C-A9F0-03F1B6E3673F}"/>
                </a:ext>
              </a:extLst>
            </p:cNvPr>
            <p:cNvSpPr/>
            <p:nvPr/>
          </p:nvSpPr>
          <p:spPr bwMode="auto">
            <a:xfrm>
              <a:off x="7416979" y="4461247"/>
              <a:ext cx="312189" cy="161927"/>
            </a:xfrm>
            <a:custGeom>
              <a:avLst/>
              <a:gdLst>
                <a:gd name="connsiteX0" fmla="*/ 1363179 w 2726357"/>
                <a:gd name="connsiteY0" fmla="*/ 0 h 1414112"/>
                <a:gd name="connsiteX1" fmla="*/ 1859701 w 2726357"/>
                <a:gd name="connsiteY1" fmla="*/ 257537 h 1414112"/>
                <a:gd name="connsiteX2" fmla="*/ 2722177 w 2726357"/>
                <a:gd name="connsiteY2" fmla="*/ 257537 h 1414112"/>
                <a:gd name="connsiteX3" fmla="*/ 2722177 w 2726357"/>
                <a:gd name="connsiteY3" fmla="*/ 704888 h 1414112"/>
                <a:gd name="connsiteX4" fmla="*/ 2726357 w 2726357"/>
                <a:gd name="connsiteY4" fmla="*/ 707056 h 1414112"/>
                <a:gd name="connsiteX5" fmla="*/ 1363179 w 2726357"/>
                <a:gd name="connsiteY5" fmla="*/ 1414112 h 1414112"/>
                <a:gd name="connsiteX6" fmla="*/ 3650 w 2726357"/>
                <a:gd name="connsiteY6" fmla="*/ 708949 h 1414112"/>
                <a:gd name="connsiteX7" fmla="*/ 1202 w 2726357"/>
                <a:gd name="connsiteY7" fmla="*/ 708949 h 1414112"/>
                <a:gd name="connsiteX8" fmla="*/ 1202 w 2726357"/>
                <a:gd name="connsiteY8" fmla="*/ 707680 h 1414112"/>
                <a:gd name="connsiteX9" fmla="*/ 0 w 2726357"/>
                <a:gd name="connsiteY9" fmla="*/ 707056 h 1414112"/>
                <a:gd name="connsiteX10" fmla="*/ 1202 w 2726357"/>
                <a:gd name="connsiteY10" fmla="*/ 706433 h 1414112"/>
                <a:gd name="connsiteX11" fmla="*/ 1202 w 2726357"/>
                <a:gd name="connsiteY11" fmla="*/ 257537 h 1414112"/>
                <a:gd name="connsiteX12" fmla="*/ 866657 w 2726357"/>
                <a:gd name="connsiteY12" fmla="*/ 257537 h 1414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26357" h="1414112">
                  <a:moveTo>
                    <a:pt x="1363179" y="0"/>
                  </a:moveTo>
                  <a:lnTo>
                    <a:pt x="1859701" y="257537"/>
                  </a:lnTo>
                  <a:lnTo>
                    <a:pt x="2722177" y="257537"/>
                  </a:lnTo>
                  <a:lnTo>
                    <a:pt x="2722177" y="704888"/>
                  </a:lnTo>
                  <a:lnTo>
                    <a:pt x="2726357" y="707056"/>
                  </a:lnTo>
                  <a:lnTo>
                    <a:pt x="1363179" y="1414112"/>
                  </a:lnTo>
                  <a:lnTo>
                    <a:pt x="3650" y="708949"/>
                  </a:lnTo>
                  <a:lnTo>
                    <a:pt x="1202" y="708949"/>
                  </a:lnTo>
                  <a:lnTo>
                    <a:pt x="1202" y="707680"/>
                  </a:lnTo>
                  <a:lnTo>
                    <a:pt x="0" y="707056"/>
                  </a:lnTo>
                  <a:lnTo>
                    <a:pt x="1202" y="706433"/>
                  </a:lnTo>
                  <a:lnTo>
                    <a:pt x="1202" y="257537"/>
                  </a:lnTo>
                  <a:lnTo>
                    <a:pt x="866657" y="257537"/>
                  </a:lnTo>
                  <a:close/>
                </a:path>
              </a:pathLst>
            </a:custGeom>
            <a:ln w="12700" cap="flat">
              <a:solidFill>
                <a:schemeClr val="accent1"/>
              </a:solidFill>
              <a:bevel/>
              <a:headEnd/>
              <a:tailEnd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  <p:sp useBgFill="1">
          <p:nvSpPr>
            <p:cNvPr id="134" name="Diamond 133">
              <a:extLst>
                <a:ext uri="{FF2B5EF4-FFF2-40B4-BE49-F238E27FC236}">
                  <a16:creationId xmlns:a16="http://schemas.microsoft.com/office/drawing/2014/main" id="{DBFACB8D-77A6-459B-A178-7F2414EA81C0}"/>
                </a:ext>
              </a:extLst>
            </p:cNvPr>
            <p:cNvSpPr/>
            <p:nvPr/>
          </p:nvSpPr>
          <p:spPr bwMode="auto">
            <a:xfrm>
              <a:off x="7416979" y="4409674"/>
              <a:ext cx="312189" cy="161927"/>
            </a:xfrm>
            <a:prstGeom prst="diamond">
              <a:avLst/>
            </a:prstGeom>
            <a:ln w="12700" cap="flat" cmpd="sng" algn="ctr">
              <a:solidFill>
                <a:schemeClr val="accent1"/>
              </a:solidFill>
              <a:prstDash val="solid"/>
              <a:bevel/>
              <a:headEnd type="none" w="med" len="med"/>
              <a:tailEnd type="none" w="med" len="med"/>
            </a:ln>
            <a:effectLst/>
          </p:spPr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136" name="Rectangle 66">
            <a:extLst>
              <a:ext uri="{FF2B5EF4-FFF2-40B4-BE49-F238E27FC236}">
                <a16:creationId xmlns:a16="http://schemas.microsoft.com/office/drawing/2014/main" id="{4FF55F40-86E2-484A-A147-C966E3F4C1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1726" y="5193195"/>
            <a:ext cx="2983958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1A1A1A"/>
                </a:solidFill>
                <a:effectLst/>
                <a:latin typeface="+mj-lt"/>
              </a:rPr>
              <a:t>Azure Databricks + Azure ML service</a:t>
            </a:r>
            <a:endParaRPr kumimoji="0" lang="en-US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37" name="Rectangle 67">
            <a:extLst>
              <a:ext uri="{FF2B5EF4-FFF2-40B4-BE49-F238E27FC236}">
                <a16:creationId xmlns:a16="http://schemas.microsoft.com/office/drawing/2014/main" id="{9D539C4C-110D-4CEE-B309-ABB895FEED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6966" y="5492143"/>
            <a:ext cx="251346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 sz="1100">
                <a:solidFill>
                  <a:srgbClr val="1A1A1A"/>
                </a:solidFill>
                <a:latin typeface="+mn-lt"/>
              </a:rPr>
              <a:t>(Spark </a:t>
            </a:r>
            <a:r>
              <a:rPr lang="en-US" altLang="en-US" sz="1100" err="1">
                <a:solidFill>
                  <a:srgbClr val="1A1A1A"/>
                </a:solidFill>
                <a:latin typeface="+mn-lt"/>
              </a:rPr>
              <a:t>MLib</a:t>
            </a:r>
            <a:r>
              <a:rPr lang="en-US" altLang="en-US" sz="1100">
                <a:solidFill>
                  <a:srgbClr val="1A1A1A"/>
                </a:solidFill>
                <a:latin typeface="+mn-lt"/>
              </a:rPr>
              <a:t> and OSS frameworks + Automated ML, Model Registry)</a:t>
            </a:r>
          </a:p>
        </p:txBody>
      </p: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D4305FFF-D1D7-47EF-8960-B2CA8D91B5E2}"/>
              </a:ext>
            </a:extLst>
          </p:cNvPr>
          <p:cNvGrpSpPr/>
          <p:nvPr/>
        </p:nvGrpSpPr>
        <p:grpSpPr>
          <a:xfrm>
            <a:off x="6867446" y="4524998"/>
            <a:ext cx="568274" cy="579224"/>
            <a:chOff x="7416979" y="4409674"/>
            <a:chExt cx="312189" cy="318206"/>
          </a:xfrm>
        </p:grpSpPr>
        <p:sp useBgFill="1">
          <p:nvSpPr>
            <p:cNvPr id="139" name="Freeform 290">
              <a:extLst>
                <a:ext uri="{FF2B5EF4-FFF2-40B4-BE49-F238E27FC236}">
                  <a16:creationId xmlns:a16="http://schemas.microsoft.com/office/drawing/2014/main" id="{6B4E36B3-5658-4173-9132-FC35B91C4572}"/>
                </a:ext>
              </a:extLst>
            </p:cNvPr>
            <p:cNvSpPr/>
            <p:nvPr/>
          </p:nvSpPr>
          <p:spPr bwMode="auto">
            <a:xfrm>
              <a:off x="7416979" y="4565953"/>
              <a:ext cx="312189" cy="161927"/>
            </a:xfrm>
            <a:custGeom>
              <a:avLst/>
              <a:gdLst>
                <a:gd name="connsiteX0" fmla="*/ 1363179 w 2726357"/>
                <a:gd name="connsiteY0" fmla="*/ 0 h 1414112"/>
                <a:gd name="connsiteX1" fmla="*/ 1859701 w 2726357"/>
                <a:gd name="connsiteY1" fmla="*/ 257537 h 1414112"/>
                <a:gd name="connsiteX2" fmla="*/ 2722177 w 2726357"/>
                <a:gd name="connsiteY2" fmla="*/ 257537 h 1414112"/>
                <a:gd name="connsiteX3" fmla="*/ 2722177 w 2726357"/>
                <a:gd name="connsiteY3" fmla="*/ 704888 h 1414112"/>
                <a:gd name="connsiteX4" fmla="*/ 2726357 w 2726357"/>
                <a:gd name="connsiteY4" fmla="*/ 707056 h 1414112"/>
                <a:gd name="connsiteX5" fmla="*/ 1363179 w 2726357"/>
                <a:gd name="connsiteY5" fmla="*/ 1414112 h 1414112"/>
                <a:gd name="connsiteX6" fmla="*/ 3650 w 2726357"/>
                <a:gd name="connsiteY6" fmla="*/ 708949 h 1414112"/>
                <a:gd name="connsiteX7" fmla="*/ 1202 w 2726357"/>
                <a:gd name="connsiteY7" fmla="*/ 708949 h 1414112"/>
                <a:gd name="connsiteX8" fmla="*/ 1202 w 2726357"/>
                <a:gd name="connsiteY8" fmla="*/ 707680 h 1414112"/>
                <a:gd name="connsiteX9" fmla="*/ 0 w 2726357"/>
                <a:gd name="connsiteY9" fmla="*/ 707056 h 1414112"/>
                <a:gd name="connsiteX10" fmla="*/ 1202 w 2726357"/>
                <a:gd name="connsiteY10" fmla="*/ 706433 h 1414112"/>
                <a:gd name="connsiteX11" fmla="*/ 1202 w 2726357"/>
                <a:gd name="connsiteY11" fmla="*/ 257537 h 1414112"/>
                <a:gd name="connsiteX12" fmla="*/ 866657 w 2726357"/>
                <a:gd name="connsiteY12" fmla="*/ 257537 h 1414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26357" h="1414112">
                  <a:moveTo>
                    <a:pt x="1363179" y="0"/>
                  </a:moveTo>
                  <a:lnTo>
                    <a:pt x="1859701" y="257537"/>
                  </a:lnTo>
                  <a:lnTo>
                    <a:pt x="2722177" y="257537"/>
                  </a:lnTo>
                  <a:lnTo>
                    <a:pt x="2722177" y="704888"/>
                  </a:lnTo>
                  <a:lnTo>
                    <a:pt x="2726357" y="707056"/>
                  </a:lnTo>
                  <a:lnTo>
                    <a:pt x="1363179" y="1414112"/>
                  </a:lnTo>
                  <a:lnTo>
                    <a:pt x="3650" y="708949"/>
                  </a:lnTo>
                  <a:lnTo>
                    <a:pt x="1202" y="708949"/>
                  </a:lnTo>
                  <a:lnTo>
                    <a:pt x="1202" y="707680"/>
                  </a:lnTo>
                  <a:lnTo>
                    <a:pt x="0" y="707056"/>
                  </a:lnTo>
                  <a:lnTo>
                    <a:pt x="1202" y="706433"/>
                  </a:lnTo>
                  <a:lnTo>
                    <a:pt x="1202" y="257537"/>
                  </a:lnTo>
                  <a:lnTo>
                    <a:pt x="866657" y="257537"/>
                  </a:lnTo>
                  <a:close/>
                </a:path>
              </a:pathLst>
            </a:custGeom>
            <a:ln w="12700" cap="flat">
              <a:solidFill>
                <a:schemeClr val="accent1"/>
              </a:solidFill>
              <a:bevel/>
              <a:headEnd/>
              <a:tailEnd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  <p:sp useBgFill="1">
          <p:nvSpPr>
            <p:cNvPr id="140" name="Diamond 139">
              <a:extLst>
                <a:ext uri="{FF2B5EF4-FFF2-40B4-BE49-F238E27FC236}">
                  <a16:creationId xmlns:a16="http://schemas.microsoft.com/office/drawing/2014/main" id="{E6F5A503-F408-4066-9371-3368F084A8FA}"/>
                </a:ext>
              </a:extLst>
            </p:cNvPr>
            <p:cNvSpPr/>
            <p:nvPr/>
          </p:nvSpPr>
          <p:spPr bwMode="auto">
            <a:xfrm>
              <a:off x="7416979" y="4514380"/>
              <a:ext cx="312189" cy="161927"/>
            </a:xfrm>
            <a:prstGeom prst="diamond">
              <a:avLst/>
            </a:prstGeom>
            <a:ln w="12700" cap="flat" cmpd="sng" algn="ctr">
              <a:solidFill>
                <a:schemeClr val="accent1"/>
              </a:solidFill>
              <a:prstDash val="solid"/>
              <a:bevel/>
              <a:headEnd type="none" w="med" len="med"/>
              <a:tailEnd type="none" w="med" len="med"/>
            </a:ln>
            <a:effectLst/>
          </p:spPr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 useBgFill="1">
          <p:nvSpPr>
            <p:cNvPr id="141" name="Freeform 292">
              <a:extLst>
                <a:ext uri="{FF2B5EF4-FFF2-40B4-BE49-F238E27FC236}">
                  <a16:creationId xmlns:a16="http://schemas.microsoft.com/office/drawing/2014/main" id="{4C520489-BB9E-4D51-B392-D5797868F9B9}"/>
                </a:ext>
              </a:extLst>
            </p:cNvPr>
            <p:cNvSpPr/>
            <p:nvPr/>
          </p:nvSpPr>
          <p:spPr bwMode="auto">
            <a:xfrm>
              <a:off x="7416979" y="4461247"/>
              <a:ext cx="312189" cy="161927"/>
            </a:xfrm>
            <a:custGeom>
              <a:avLst/>
              <a:gdLst>
                <a:gd name="connsiteX0" fmla="*/ 1363179 w 2726357"/>
                <a:gd name="connsiteY0" fmla="*/ 0 h 1414112"/>
                <a:gd name="connsiteX1" fmla="*/ 1859701 w 2726357"/>
                <a:gd name="connsiteY1" fmla="*/ 257537 h 1414112"/>
                <a:gd name="connsiteX2" fmla="*/ 2722177 w 2726357"/>
                <a:gd name="connsiteY2" fmla="*/ 257537 h 1414112"/>
                <a:gd name="connsiteX3" fmla="*/ 2722177 w 2726357"/>
                <a:gd name="connsiteY3" fmla="*/ 704888 h 1414112"/>
                <a:gd name="connsiteX4" fmla="*/ 2726357 w 2726357"/>
                <a:gd name="connsiteY4" fmla="*/ 707056 h 1414112"/>
                <a:gd name="connsiteX5" fmla="*/ 1363179 w 2726357"/>
                <a:gd name="connsiteY5" fmla="*/ 1414112 h 1414112"/>
                <a:gd name="connsiteX6" fmla="*/ 3650 w 2726357"/>
                <a:gd name="connsiteY6" fmla="*/ 708949 h 1414112"/>
                <a:gd name="connsiteX7" fmla="*/ 1202 w 2726357"/>
                <a:gd name="connsiteY7" fmla="*/ 708949 h 1414112"/>
                <a:gd name="connsiteX8" fmla="*/ 1202 w 2726357"/>
                <a:gd name="connsiteY8" fmla="*/ 707680 h 1414112"/>
                <a:gd name="connsiteX9" fmla="*/ 0 w 2726357"/>
                <a:gd name="connsiteY9" fmla="*/ 707056 h 1414112"/>
                <a:gd name="connsiteX10" fmla="*/ 1202 w 2726357"/>
                <a:gd name="connsiteY10" fmla="*/ 706433 h 1414112"/>
                <a:gd name="connsiteX11" fmla="*/ 1202 w 2726357"/>
                <a:gd name="connsiteY11" fmla="*/ 257537 h 1414112"/>
                <a:gd name="connsiteX12" fmla="*/ 866657 w 2726357"/>
                <a:gd name="connsiteY12" fmla="*/ 257537 h 1414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26357" h="1414112">
                  <a:moveTo>
                    <a:pt x="1363179" y="0"/>
                  </a:moveTo>
                  <a:lnTo>
                    <a:pt x="1859701" y="257537"/>
                  </a:lnTo>
                  <a:lnTo>
                    <a:pt x="2722177" y="257537"/>
                  </a:lnTo>
                  <a:lnTo>
                    <a:pt x="2722177" y="704888"/>
                  </a:lnTo>
                  <a:lnTo>
                    <a:pt x="2726357" y="707056"/>
                  </a:lnTo>
                  <a:lnTo>
                    <a:pt x="1363179" y="1414112"/>
                  </a:lnTo>
                  <a:lnTo>
                    <a:pt x="3650" y="708949"/>
                  </a:lnTo>
                  <a:lnTo>
                    <a:pt x="1202" y="708949"/>
                  </a:lnTo>
                  <a:lnTo>
                    <a:pt x="1202" y="707680"/>
                  </a:lnTo>
                  <a:lnTo>
                    <a:pt x="0" y="707056"/>
                  </a:lnTo>
                  <a:lnTo>
                    <a:pt x="1202" y="706433"/>
                  </a:lnTo>
                  <a:lnTo>
                    <a:pt x="1202" y="257537"/>
                  </a:lnTo>
                  <a:lnTo>
                    <a:pt x="866657" y="257537"/>
                  </a:lnTo>
                  <a:close/>
                </a:path>
              </a:pathLst>
            </a:custGeom>
            <a:ln w="12700" cap="flat">
              <a:solidFill>
                <a:schemeClr val="accent1"/>
              </a:solidFill>
              <a:bevel/>
              <a:headEnd/>
              <a:tailEnd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  <p:sp useBgFill="1">
          <p:nvSpPr>
            <p:cNvPr id="142" name="Diamond 141">
              <a:extLst>
                <a:ext uri="{FF2B5EF4-FFF2-40B4-BE49-F238E27FC236}">
                  <a16:creationId xmlns:a16="http://schemas.microsoft.com/office/drawing/2014/main" id="{E433308C-32D9-4932-B85D-A8EEEFB6144A}"/>
                </a:ext>
              </a:extLst>
            </p:cNvPr>
            <p:cNvSpPr/>
            <p:nvPr/>
          </p:nvSpPr>
          <p:spPr bwMode="auto">
            <a:xfrm>
              <a:off x="7416979" y="4409674"/>
              <a:ext cx="312189" cy="161927"/>
            </a:xfrm>
            <a:prstGeom prst="diamond">
              <a:avLst/>
            </a:prstGeom>
            <a:ln w="12700" cap="flat" cmpd="sng" algn="ctr">
              <a:solidFill>
                <a:schemeClr val="accent1"/>
              </a:solidFill>
              <a:prstDash val="solid"/>
              <a:bevel/>
              <a:headEnd type="none" w="med" len="med"/>
              <a:tailEnd type="none" w="med" len="med"/>
            </a:ln>
            <a:effectLst/>
          </p:spPr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D0C6D497-B87E-46EC-BE83-4C7558D01087}"/>
              </a:ext>
            </a:extLst>
          </p:cNvPr>
          <p:cNvGrpSpPr/>
          <p:nvPr/>
        </p:nvGrpSpPr>
        <p:grpSpPr>
          <a:xfrm>
            <a:off x="7890921" y="4447526"/>
            <a:ext cx="559728" cy="598508"/>
            <a:chOff x="9128180" y="4397599"/>
            <a:chExt cx="320174" cy="342357"/>
          </a:xfrm>
        </p:grpSpPr>
        <p:sp useBgFill="1">
          <p:nvSpPr>
            <p:cNvPr id="144" name="Rectangle 143">
              <a:extLst>
                <a:ext uri="{FF2B5EF4-FFF2-40B4-BE49-F238E27FC236}">
                  <a16:creationId xmlns:a16="http://schemas.microsoft.com/office/drawing/2014/main" id="{19F684DB-0C71-47C5-8C86-4E02544E56C4}"/>
                </a:ext>
              </a:extLst>
            </p:cNvPr>
            <p:cNvSpPr/>
            <p:nvPr/>
          </p:nvSpPr>
          <p:spPr bwMode="auto">
            <a:xfrm>
              <a:off x="9149624" y="4653069"/>
              <a:ext cx="277286" cy="86887"/>
            </a:xfrm>
            <a:prstGeom prst="rect">
              <a:avLst/>
            </a:prstGeom>
            <a:ln w="12700" cap="flat" cmpd="sng" algn="ctr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 useBgFill="1">
          <p:nvSpPr>
            <p:cNvPr id="145" name="Freeform 123">
              <a:extLst>
                <a:ext uri="{FF2B5EF4-FFF2-40B4-BE49-F238E27FC236}">
                  <a16:creationId xmlns:a16="http://schemas.microsoft.com/office/drawing/2014/main" id="{1DDD757B-214E-43D0-8484-19CC9E4E393C}"/>
                </a:ext>
              </a:extLst>
            </p:cNvPr>
            <p:cNvSpPr/>
            <p:nvPr/>
          </p:nvSpPr>
          <p:spPr bwMode="auto">
            <a:xfrm>
              <a:off x="9128180" y="4397599"/>
              <a:ext cx="202604" cy="342357"/>
            </a:xfrm>
            <a:custGeom>
              <a:avLst/>
              <a:gdLst>
                <a:gd name="connsiteX0" fmla="*/ 1641764 w 2847109"/>
                <a:gd name="connsiteY0" fmla="*/ 0 h 4810991"/>
                <a:gd name="connsiteX1" fmla="*/ 2847109 w 2847109"/>
                <a:gd name="connsiteY1" fmla="*/ 0 h 4810991"/>
                <a:gd name="connsiteX2" fmla="*/ 2847109 w 2847109"/>
                <a:gd name="connsiteY2" fmla="*/ 1797627 h 4810991"/>
                <a:gd name="connsiteX3" fmla="*/ 290946 w 2847109"/>
                <a:gd name="connsiteY3" fmla="*/ 4810991 h 4810991"/>
                <a:gd name="connsiteX4" fmla="*/ 0 w 2847109"/>
                <a:gd name="connsiteY4" fmla="*/ 3647209 h 4810991"/>
                <a:gd name="connsiteX5" fmla="*/ 1662546 w 2847109"/>
                <a:gd name="connsiteY5" fmla="*/ 1787236 h 4810991"/>
                <a:gd name="connsiteX6" fmla="*/ 1641764 w 2847109"/>
                <a:gd name="connsiteY6" fmla="*/ 0 h 4810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47109" h="4810991">
                  <a:moveTo>
                    <a:pt x="1641764" y="0"/>
                  </a:moveTo>
                  <a:lnTo>
                    <a:pt x="2847109" y="0"/>
                  </a:lnTo>
                  <a:lnTo>
                    <a:pt x="2847109" y="1797627"/>
                  </a:lnTo>
                  <a:lnTo>
                    <a:pt x="290946" y="4810991"/>
                  </a:lnTo>
                  <a:lnTo>
                    <a:pt x="0" y="3647209"/>
                  </a:lnTo>
                  <a:lnTo>
                    <a:pt x="1662546" y="1787236"/>
                  </a:lnTo>
                  <a:lnTo>
                    <a:pt x="1641764" y="0"/>
                  </a:lnTo>
                  <a:close/>
                </a:path>
              </a:pathLst>
            </a:custGeom>
            <a:ln w="12700" cap="flat" cmpd="sng" algn="ctr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 useBgFill="1">
          <p:nvSpPr>
            <p:cNvPr id="146" name="Freeform 124">
              <a:extLst>
                <a:ext uri="{FF2B5EF4-FFF2-40B4-BE49-F238E27FC236}">
                  <a16:creationId xmlns:a16="http://schemas.microsoft.com/office/drawing/2014/main" id="{BF0AC4D4-31AC-4209-85BF-BFA94FF7E98B}"/>
                </a:ext>
              </a:extLst>
            </p:cNvPr>
            <p:cNvSpPr/>
            <p:nvPr/>
          </p:nvSpPr>
          <p:spPr bwMode="auto">
            <a:xfrm>
              <a:off x="9299728" y="4549923"/>
              <a:ext cx="148626" cy="190033"/>
            </a:xfrm>
            <a:custGeom>
              <a:avLst/>
              <a:gdLst>
                <a:gd name="connsiteX0" fmla="*/ 0 w 2088573"/>
                <a:gd name="connsiteY0" fmla="*/ 883227 h 2670464"/>
                <a:gd name="connsiteX1" fmla="*/ 737755 w 2088573"/>
                <a:gd name="connsiteY1" fmla="*/ 0 h 2670464"/>
                <a:gd name="connsiteX2" fmla="*/ 2088573 w 2088573"/>
                <a:gd name="connsiteY2" fmla="*/ 1517073 h 2670464"/>
                <a:gd name="connsiteX3" fmla="*/ 1797627 w 2088573"/>
                <a:gd name="connsiteY3" fmla="*/ 2670464 h 2670464"/>
                <a:gd name="connsiteX4" fmla="*/ 0 w 2088573"/>
                <a:gd name="connsiteY4" fmla="*/ 883227 h 2670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88573" h="2670464">
                  <a:moveTo>
                    <a:pt x="0" y="883227"/>
                  </a:moveTo>
                  <a:lnTo>
                    <a:pt x="737755" y="0"/>
                  </a:lnTo>
                  <a:lnTo>
                    <a:pt x="2088573" y="1517073"/>
                  </a:lnTo>
                  <a:lnTo>
                    <a:pt x="1797627" y="2670464"/>
                  </a:lnTo>
                  <a:lnTo>
                    <a:pt x="0" y="883227"/>
                  </a:lnTo>
                  <a:close/>
                </a:path>
              </a:pathLst>
            </a:custGeom>
            <a:ln w="12700" cap="flat" cmpd="sng" algn="ctr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8BB6FADB-3EB3-45CE-8DAB-114AB11FA954}"/>
              </a:ext>
            </a:extLst>
          </p:cNvPr>
          <p:cNvCxnSpPr/>
          <p:nvPr/>
        </p:nvCxnSpPr>
        <p:spPr>
          <a:xfrm>
            <a:off x="5522467" y="4894138"/>
            <a:ext cx="647700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C9BAA9FA-8C91-4E2E-B809-13612AE74E7A}"/>
              </a:ext>
            </a:extLst>
          </p:cNvPr>
          <p:cNvCxnSpPr/>
          <p:nvPr/>
        </p:nvCxnSpPr>
        <p:spPr>
          <a:xfrm>
            <a:off x="8948916" y="4894138"/>
            <a:ext cx="647700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7976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 xmlns:a14="http://schemas.microsoft.com/office/drawing/2010/main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25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000"/>
                            </p:stCondLst>
                            <p:childTnLst>
                              <p:par>
                                <p:cTn id="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25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250"/>
                            </p:stCondLst>
                            <p:childTnLst>
                              <p:par>
                                <p:cTn id="7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1750"/>
                            </p:stCondLst>
                            <p:childTnLst>
                              <p:par>
                                <p:cTn id="8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25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2000"/>
                            </p:stCondLst>
                            <p:childTnLst>
                              <p:par>
                                <p:cTn id="9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" grpId="0"/>
      <p:bldP spid="74" grpId="0"/>
      <p:bldP spid="88" grpId="0"/>
      <p:bldP spid="89" grpId="0"/>
      <p:bldP spid="90" grpId="0"/>
      <p:bldP spid="92" grpId="0"/>
      <p:bldP spid="93" grpId="0"/>
      <p:bldP spid="95" grpId="0"/>
      <p:bldP spid="96" grpId="0"/>
      <p:bldP spid="122" grpId="0"/>
      <p:bldP spid="123" grpId="0"/>
      <p:bldP spid="128" grpId="0"/>
      <p:bldP spid="129" grpId="0"/>
      <p:bldP spid="136" grpId="0"/>
      <p:bldP spid="13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D7FA67-EFB2-4CCB-969C-A63BDAF43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 world example – </a:t>
            </a:r>
            <a:r>
              <a:rPr lang="en-US" dirty="0">
                <a:solidFill>
                  <a:schemeClr val="accent1"/>
                </a:solidFill>
              </a:rPr>
              <a:t>Law Firm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3E885B-9907-4B4B-A61F-5629A00B53E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374674" y="1435497"/>
            <a:ext cx="5228046" cy="4912114"/>
          </a:xfrm>
        </p:spPr>
        <p:txBody>
          <a:bodyPr/>
          <a:lstStyle/>
          <a:p>
            <a:pPr marL="0" indent="0">
              <a:buNone/>
            </a:pPr>
            <a:r>
              <a:rPr lang="en-US" sz="2400" b="1" dirty="0"/>
              <a:t>We learned</a:t>
            </a:r>
          </a:p>
          <a:p>
            <a:r>
              <a:rPr lang="en-US" sz="2400" dirty="0"/>
              <a:t>Model Reproducibility</a:t>
            </a:r>
          </a:p>
          <a:p>
            <a:pPr lvl="1"/>
            <a:r>
              <a:rPr lang="en-US" sz="1800" dirty="0"/>
              <a:t>Repo template, best practices around source control, ML pipelines</a:t>
            </a:r>
          </a:p>
          <a:p>
            <a:r>
              <a:rPr lang="en-US" sz="2400" dirty="0"/>
              <a:t>Model Storage &amp; Versioning</a:t>
            </a:r>
          </a:p>
          <a:p>
            <a:pPr lvl="1"/>
            <a:r>
              <a:rPr lang="en-US" sz="1800" dirty="0"/>
              <a:t>Centralized enterprise "model store" (git + ADLS based) </a:t>
            </a:r>
          </a:p>
          <a:p>
            <a:pPr lvl="1"/>
            <a:r>
              <a:rPr lang="en-US" sz="1800" dirty="0"/>
              <a:t>Tooling to track and manage versions and metadata</a:t>
            </a:r>
          </a:p>
          <a:p>
            <a:r>
              <a:rPr lang="en-US" sz="2400" dirty="0"/>
              <a:t>Model Validation</a:t>
            </a:r>
          </a:p>
          <a:p>
            <a:pPr lvl="1"/>
            <a:r>
              <a:rPr lang="en-US" sz="1800" dirty="0"/>
              <a:t>Unit testing, functional tests</a:t>
            </a:r>
          </a:p>
          <a:p>
            <a:r>
              <a:rPr lang="en-US" sz="2400" dirty="0"/>
              <a:t>Model Deployment</a:t>
            </a:r>
          </a:p>
          <a:p>
            <a:pPr lvl="1"/>
            <a:r>
              <a:rPr lang="en-US" sz="1800" dirty="0"/>
              <a:t>CI/CD tasks in Azure DevOps for package/test/deploy to inference stack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8D988F0C-1DF2-4B86-8C8D-CE1585FEBE4E}"/>
              </a:ext>
            </a:extLst>
          </p:cNvPr>
          <p:cNvSpPr txBox="1">
            <a:spLocks/>
          </p:cNvSpPr>
          <p:nvPr/>
        </p:nvSpPr>
        <p:spPr>
          <a:xfrm>
            <a:off x="589281" y="1435497"/>
            <a:ext cx="5228046" cy="47828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Has an established Dev Ops system</a:t>
            </a:r>
            <a:endParaRPr lang="en-US" sz="1800" dirty="0"/>
          </a:p>
          <a:p>
            <a:pPr>
              <a:buFont typeface="Arial" panose="020B0604020202020204" pitchFamily="34" charset="0"/>
              <a:buChar char="•"/>
            </a:pPr>
            <a:endParaRPr lang="en-US" sz="18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2 Data Scientist Consultants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All did their own Offline experiments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400" dirty="0"/>
              <a:t>Some used Python in a notebook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400" dirty="0"/>
              <a:t>Some used Azure Databricks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sz="1100" dirty="0"/>
          </a:p>
          <a:p>
            <a:pPr lvl="1">
              <a:buFont typeface="Arial" panose="020B0604020202020204" pitchFamily="34" charset="0"/>
              <a:buChar char="•"/>
            </a:pPr>
            <a:endParaRPr lang="en-US" sz="11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After we showed a great model, chaos ensued!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sz="11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We spent 2 months creating a DevOps model pipeline</a:t>
            </a:r>
          </a:p>
        </p:txBody>
      </p:sp>
    </p:spTree>
    <p:extLst>
      <p:ext uri="{BB962C8B-B14F-4D97-AF65-F5344CB8AC3E}">
        <p14:creationId xmlns:p14="http://schemas.microsoft.com/office/powerpoint/2010/main" val="65863208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5653136-6A25-4D65-970B-D95262E0DD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7844CB-B2E8-4C86-83BD-266C93411E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469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537808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4F407F1-9758-4109-88B6-DA8575640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</a:t>
            </a:r>
            <a:r>
              <a:rPr lang="en-US" dirty="0">
                <a:solidFill>
                  <a:schemeClr val="accent1"/>
                </a:solidFill>
              </a:rPr>
              <a:t>Ops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1841E3F-1F5A-4E4F-B9FF-E01FD0E843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3787" y="1444072"/>
            <a:ext cx="6373773" cy="4906514"/>
          </a:xfrm>
          <a:prstGeom prst="rect">
            <a:avLst/>
          </a:prstGeom>
        </p:spPr>
      </p:pic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26C3F6B8-E563-4555-9FC9-F57C01D03722}"/>
              </a:ext>
            </a:extLst>
          </p:cNvPr>
          <p:cNvSpPr txBox="1">
            <a:spLocks/>
          </p:cNvSpPr>
          <p:nvPr/>
        </p:nvSpPr>
        <p:spPr>
          <a:xfrm>
            <a:off x="412094" y="1626590"/>
            <a:ext cx="4931693" cy="2154436"/>
          </a:xfrm>
          <a:prstGeom prst="rect">
            <a:avLst/>
          </a:prstGeom>
        </p:spPr>
        <p:txBody>
          <a:bodyPr/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ML lifecycle management</a:t>
            </a:r>
          </a:p>
          <a:p>
            <a:r>
              <a:rPr lang="en-US" dirty="0"/>
              <a:t>CI/CD for ML pipelines</a:t>
            </a:r>
          </a:p>
          <a:p>
            <a:r>
              <a:rPr lang="en-US" dirty="0"/>
              <a:t>Feedback loop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-&gt; Automate everything</a:t>
            </a:r>
          </a:p>
          <a:p>
            <a:pPr marL="0" indent="0">
              <a:buNone/>
            </a:pPr>
            <a:r>
              <a:rPr lang="en-US" dirty="0"/>
              <a:t>-&gt; Orchestrate w/ DevOps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8FD10D9-A2A7-46FA-9CB4-76CC287800DF}"/>
              </a:ext>
            </a:extLst>
          </p:cNvPr>
          <p:cNvSpPr txBox="1"/>
          <p:nvPr/>
        </p:nvSpPr>
        <p:spPr>
          <a:xfrm>
            <a:off x="7080819" y="3203721"/>
            <a:ext cx="3049148" cy="960263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chemeClr val="accent1"/>
                </a:solidFill>
                <a:latin typeface="+mj-lt"/>
              </a:rPr>
              <a:t>Integrated with Azure DevOps</a:t>
            </a:r>
          </a:p>
        </p:txBody>
      </p:sp>
    </p:spTree>
    <p:extLst>
      <p:ext uri="{BB962C8B-B14F-4D97-AF65-F5344CB8AC3E}">
        <p14:creationId xmlns:p14="http://schemas.microsoft.com/office/powerpoint/2010/main" val="425434013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F192089-11ED-4484-8A94-425CC3A21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</a:t>
            </a:r>
            <a:r>
              <a:rPr lang="en-US" dirty="0">
                <a:solidFill>
                  <a:schemeClr val="accent1"/>
                </a:solidFill>
              </a:rPr>
              <a:t>Pipelines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8A2C520-9EAD-4CDC-B4F5-54E5FC072F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4271939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Refactor into multiple Steps in a Pipeline</a:t>
            </a:r>
          </a:p>
          <a:p>
            <a:pPr marL="685800" lvl="1" indent="-457200">
              <a:buFont typeface="Arial" panose="020B0604020202020204" pitchFamily="34" charset="0"/>
              <a:buChar char="•"/>
            </a:pPr>
            <a:r>
              <a:rPr lang="en-US" dirty="0"/>
              <a:t>Automatable – CLI, REST</a:t>
            </a:r>
          </a:p>
          <a:p>
            <a:pPr marL="685800" lvl="1" indent="-457200">
              <a:buFont typeface="Arial" panose="020B0604020202020204" pitchFamily="34" charset="0"/>
              <a:buChar char="•"/>
            </a:pPr>
            <a:r>
              <a:rPr lang="en-US" dirty="0"/>
              <a:t>Unattended runs</a:t>
            </a:r>
          </a:p>
          <a:p>
            <a:pPr marL="685800" lvl="1" indent="-457200">
              <a:buFont typeface="Arial" panose="020B0604020202020204" pitchFamily="34" charset="0"/>
              <a:buChar char="•"/>
            </a:pPr>
            <a:r>
              <a:rPr lang="en-US" dirty="0"/>
              <a:t>Diverse Compute</a:t>
            </a:r>
          </a:p>
          <a:p>
            <a:pPr marL="685800" lvl="1" indent="-457200">
              <a:buFont typeface="Arial" panose="020B0604020202020204" pitchFamily="34" charset="0"/>
              <a:buChar char="•"/>
            </a:pPr>
            <a:r>
              <a:rPr lang="en-US" dirty="0"/>
              <a:t>Reusability</a:t>
            </a:r>
          </a:p>
          <a:p>
            <a:pPr marL="685800" lvl="1" indent="-457200">
              <a:buFont typeface="Arial" panose="020B0604020202020204" pitchFamily="34" charset="0"/>
              <a:buChar char="•"/>
            </a:pPr>
            <a:r>
              <a:rPr lang="en-US" dirty="0"/>
              <a:t>Tracking and versioning</a:t>
            </a:r>
          </a:p>
          <a:p>
            <a:pPr marL="685800" lvl="1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Automate with Azure DevOps</a:t>
            </a:r>
          </a:p>
          <a:p>
            <a:pPr marL="685800" lvl="1" indent="-457200">
              <a:buFont typeface="Arial" panose="020B0604020202020204" pitchFamily="34" charset="0"/>
              <a:buChar char="•"/>
            </a:pPr>
            <a:r>
              <a:rPr lang="en-US" dirty="0"/>
              <a:t>Training data changes</a:t>
            </a:r>
          </a:p>
          <a:p>
            <a:pPr marL="685800" lvl="1" indent="-457200">
              <a:buFont typeface="Arial" panose="020B0604020202020204" pitchFamily="34" charset="0"/>
              <a:buChar char="•"/>
            </a:pPr>
            <a:r>
              <a:rPr lang="en-US" dirty="0"/>
              <a:t>Feedback data triggers</a:t>
            </a:r>
          </a:p>
          <a:p>
            <a:pPr marL="685800" lvl="1" indent="-457200">
              <a:buFont typeface="Arial" panose="020B0604020202020204" pitchFamily="34" charset="0"/>
              <a:buChar char="•"/>
            </a:pPr>
            <a:r>
              <a:rPr lang="en-US" dirty="0"/>
              <a:t>Training code changes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E80C16D-2E79-4D0F-B1D8-AD517640FD5B}"/>
              </a:ext>
            </a:extLst>
          </p:cNvPr>
          <p:cNvSpPr/>
          <p:nvPr/>
        </p:nvSpPr>
        <p:spPr bwMode="auto">
          <a:xfrm>
            <a:off x="7743039" y="1542702"/>
            <a:ext cx="1198857" cy="64595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100" dirty="0">
                <a:solidFill>
                  <a:schemeClr val="accent1"/>
                </a:solidFill>
                <a:ea typeface="Segoe UI" pitchFamily="34" charset="0"/>
                <a:cs typeface="Segoe UI" pitchFamily="34" charset="0"/>
              </a:rPr>
              <a:t>Move from </a:t>
            </a: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100" dirty="0">
                <a:solidFill>
                  <a:schemeClr val="accent1"/>
                </a:solidFill>
                <a:ea typeface="Segoe UI" pitchFamily="34" charset="0"/>
                <a:cs typeface="Segoe UI" pitchFamily="34" charset="0"/>
              </a:rPr>
              <a:t>ADLS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C3452B0-F12C-49F5-BE6F-FC1856123385}"/>
              </a:ext>
            </a:extLst>
          </p:cNvPr>
          <p:cNvSpPr/>
          <p:nvPr/>
        </p:nvSpPr>
        <p:spPr bwMode="auto">
          <a:xfrm>
            <a:off x="9438383" y="1542702"/>
            <a:ext cx="1198857" cy="64595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chemeClr val="accent1"/>
                </a:solidFill>
                <a:ea typeface="Segoe UI" pitchFamily="34" charset="0"/>
                <a:cs typeface="Segoe UI" pitchFamily="34" charset="0"/>
              </a:rPr>
              <a:t>Move from </a:t>
            </a: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chemeClr val="accent1"/>
                </a:solidFill>
                <a:ea typeface="Segoe UI" pitchFamily="34" charset="0"/>
                <a:cs typeface="Segoe UI" pitchFamily="34" charset="0"/>
              </a:rPr>
              <a:t>SQL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D3321D9-BAD9-4586-8F23-11961F805EC7}"/>
              </a:ext>
            </a:extLst>
          </p:cNvPr>
          <p:cNvSpPr/>
          <p:nvPr/>
        </p:nvSpPr>
        <p:spPr bwMode="auto">
          <a:xfrm>
            <a:off x="8658837" y="2655842"/>
            <a:ext cx="1057013" cy="64595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chemeClr val="accent1"/>
                </a:solidFill>
                <a:ea typeface="Segoe UI" pitchFamily="34" charset="0"/>
                <a:cs typeface="Segoe UI" pitchFamily="34" charset="0"/>
              </a:rPr>
              <a:t>Split &amp; </a:t>
            </a:r>
            <a:r>
              <a:rPr lang="en-US" sz="1200" dirty="0" err="1">
                <a:solidFill>
                  <a:schemeClr val="accent1"/>
                </a:solidFill>
                <a:ea typeface="Segoe UI" pitchFamily="34" charset="0"/>
                <a:cs typeface="Segoe UI" pitchFamily="34" charset="0"/>
              </a:rPr>
              <a:t>featurize</a:t>
            </a:r>
            <a:endParaRPr lang="en-US" sz="1200" dirty="0">
              <a:solidFill>
                <a:schemeClr val="accent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9352144-D020-44FE-8F02-98A7066EEFC4}"/>
              </a:ext>
            </a:extLst>
          </p:cNvPr>
          <p:cNvSpPr/>
          <p:nvPr/>
        </p:nvSpPr>
        <p:spPr bwMode="auto">
          <a:xfrm>
            <a:off x="7954162" y="3779605"/>
            <a:ext cx="1057013" cy="64595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chemeClr val="accent1"/>
                </a:solidFill>
                <a:ea typeface="Segoe UI" pitchFamily="34" charset="0"/>
                <a:cs typeface="Segoe UI" pitchFamily="34" charset="0"/>
              </a:rPr>
              <a:t>Train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8BFC91C-3DE0-42FF-9891-2273AE0DB8C0}"/>
              </a:ext>
            </a:extLst>
          </p:cNvPr>
          <p:cNvSpPr/>
          <p:nvPr/>
        </p:nvSpPr>
        <p:spPr bwMode="auto">
          <a:xfrm>
            <a:off x="9404828" y="4656664"/>
            <a:ext cx="1057013" cy="64595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chemeClr val="accent1"/>
                </a:solidFill>
                <a:ea typeface="Segoe UI" pitchFamily="34" charset="0"/>
                <a:cs typeface="Segoe UI" pitchFamily="34" charset="0"/>
              </a:rPr>
              <a:t>Validate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97C7115-CEF1-4761-A36E-D05725185075}"/>
              </a:ext>
            </a:extLst>
          </p:cNvPr>
          <p:cNvSpPr/>
          <p:nvPr/>
        </p:nvSpPr>
        <p:spPr bwMode="auto">
          <a:xfrm>
            <a:off x="8658837" y="5691045"/>
            <a:ext cx="1057013" cy="64595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chemeClr val="accent1"/>
                </a:solidFill>
                <a:ea typeface="Segoe UI" pitchFamily="34" charset="0"/>
                <a:cs typeface="Segoe UI" pitchFamily="34" charset="0"/>
              </a:rPr>
              <a:t>Deploy</a:t>
            </a:r>
          </a:p>
        </p:txBody>
      </p:sp>
      <p:cxnSp>
        <p:nvCxnSpPr>
          <p:cNvPr id="13" name="Connector: Curved 12">
            <a:extLst>
              <a:ext uri="{FF2B5EF4-FFF2-40B4-BE49-F238E27FC236}">
                <a16:creationId xmlns:a16="http://schemas.microsoft.com/office/drawing/2014/main" id="{C776423C-4D9C-4E66-8279-3FC366E8E17E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 rot="16200000" flipH="1">
            <a:off x="8531312" y="1999810"/>
            <a:ext cx="467188" cy="844876"/>
          </a:xfrm>
          <a:prstGeom prst="curvedConnector3">
            <a:avLst/>
          </a:prstGeom>
          <a:ln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EAD2F6EA-907F-4B80-BF67-737DA6FEE69F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 rot="5400000">
            <a:off x="9378984" y="1997014"/>
            <a:ext cx="467188" cy="850468"/>
          </a:xfrm>
          <a:prstGeom prst="curvedConnector3">
            <a:avLst/>
          </a:prstGeom>
          <a:ln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Curved 16">
            <a:extLst>
              <a:ext uri="{FF2B5EF4-FFF2-40B4-BE49-F238E27FC236}">
                <a16:creationId xmlns:a16="http://schemas.microsoft.com/office/drawing/2014/main" id="{53E21F4F-1D24-4F12-8583-81DD62E8A993}"/>
              </a:ext>
            </a:extLst>
          </p:cNvPr>
          <p:cNvCxnSpPr>
            <a:stCxn id="8" idx="2"/>
            <a:endCxn id="9" idx="0"/>
          </p:cNvCxnSpPr>
          <p:nvPr/>
        </p:nvCxnSpPr>
        <p:spPr>
          <a:xfrm rot="5400000">
            <a:off x="8596102" y="3188362"/>
            <a:ext cx="477811" cy="704675"/>
          </a:xfrm>
          <a:prstGeom prst="curvedConnector3">
            <a:avLst/>
          </a:prstGeom>
          <a:ln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Curved 18">
            <a:extLst>
              <a:ext uri="{FF2B5EF4-FFF2-40B4-BE49-F238E27FC236}">
                <a16:creationId xmlns:a16="http://schemas.microsoft.com/office/drawing/2014/main" id="{F69DFCB3-5CC0-405F-9780-E34724B342B2}"/>
              </a:ext>
            </a:extLst>
          </p:cNvPr>
          <p:cNvCxnSpPr>
            <a:stCxn id="8" idx="2"/>
            <a:endCxn id="10" idx="0"/>
          </p:cNvCxnSpPr>
          <p:nvPr/>
        </p:nvCxnSpPr>
        <p:spPr>
          <a:xfrm rot="16200000" flipH="1">
            <a:off x="8882904" y="3606233"/>
            <a:ext cx="1354870" cy="745991"/>
          </a:xfrm>
          <a:prstGeom prst="curvedConnector3">
            <a:avLst/>
          </a:prstGeom>
          <a:ln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Curved 20">
            <a:extLst>
              <a:ext uri="{FF2B5EF4-FFF2-40B4-BE49-F238E27FC236}">
                <a16:creationId xmlns:a16="http://schemas.microsoft.com/office/drawing/2014/main" id="{C8B5B72C-3293-42ED-866D-212AA5B00C63}"/>
              </a:ext>
            </a:extLst>
          </p:cNvPr>
          <p:cNvCxnSpPr>
            <a:stCxn id="9" idx="2"/>
            <a:endCxn id="10" idx="0"/>
          </p:cNvCxnSpPr>
          <p:nvPr/>
        </p:nvCxnSpPr>
        <p:spPr>
          <a:xfrm rot="16200000" flipH="1">
            <a:off x="9092449" y="3815777"/>
            <a:ext cx="231107" cy="1450666"/>
          </a:xfrm>
          <a:prstGeom prst="curvedConnector3">
            <a:avLst/>
          </a:prstGeom>
          <a:ln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Curved 22">
            <a:extLst>
              <a:ext uri="{FF2B5EF4-FFF2-40B4-BE49-F238E27FC236}">
                <a16:creationId xmlns:a16="http://schemas.microsoft.com/office/drawing/2014/main" id="{E1064F2F-D499-4DBA-94C4-198F7A92840E}"/>
              </a:ext>
            </a:extLst>
          </p:cNvPr>
          <p:cNvCxnSpPr>
            <a:stCxn id="10" idx="2"/>
            <a:endCxn id="11" idx="0"/>
          </p:cNvCxnSpPr>
          <p:nvPr/>
        </p:nvCxnSpPr>
        <p:spPr>
          <a:xfrm rot="5400000">
            <a:off x="9366126" y="5123835"/>
            <a:ext cx="388429" cy="745991"/>
          </a:xfrm>
          <a:prstGeom prst="curvedConnector3">
            <a:avLst/>
          </a:prstGeom>
          <a:ln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7B01A8D8-E352-4D40-AF94-3F3894E76969}"/>
              </a:ext>
            </a:extLst>
          </p:cNvPr>
          <p:cNvSpPr txBox="1"/>
          <p:nvPr/>
        </p:nvSpPr>
        <p:spPr>
          <a:xfrm>
            <a:off x="469784" y="6263761"/>
            <a:ext cx="7730514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  <a:hlinkClick r:id="rId2"/>
              </a:rPr>
              <a:t>https://docs.microsoft.com/en-us/azure/machine-learning/service/concept-ml-pipelines</a:t>
            </a:r>
            <a:endParaRPr lang="en-US" sz="16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endParaRPr lang="en-US" sz="16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7657016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F386AE1-B141-4063-B425-B5EEE2CE30AA}"/>
              </a:ext>
            </a:extLst>
          </p:cNvPr>
          <p:cNvCxnSpPr>
            <a:cxnSpLocks/>
          </p:cNvCxnSpPr>
          <p:nvPr/>
        </p:nvCxnSpPr>
        <p:spPr>
          <a:xfrm>
            <a:off x="1508952" y="4157962"/>
            <a:ext cx="0" cy="184005"/>
          </a:xfrm>
          <a:prstGeom prst="straightConnector1">
            <a:avLst/>
          </a:prstGeom>
          <a:ln w="6350">
            <a:solidFill>
              <a:schemeClr val="accent5"/>
            </a:solidFill>
            <a:headEnd type="none" w="sm" len="sm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5" name="Straight Arrow Connector 434">
            <a:extLst>
              <a:ext uri="{FF2B5EF4-FFF2-40B4-BE49-F238E27FC236}">
                <a16:creationId xmlns:a16="http://schemas.microsoft.com/office/drawing/2014/main" id="{162DD59C-A226-44A9-8670-FB68673DB3F3}"/>
              </a:ext>
            </a:extLst>
          </p:cNvPr>
          <p:cNvCxnSpPr>
            <a:cxnSpLocks/>
          </p:cNvCxnSpPr>
          <p:nvPr/>
        </p:nvCxnSpPr>
        <p:spPr>
          <a:xfrm>
            <a:off x="3347029" y="4157962"/>
            <a:ext cx="0" cy="184005"/>
          </a:xfrm>
          <a:prstGeom prst="straightConnector1">
            <a:avLst/>
          </a:prstGeom>
          <a:ln w="6350">
            <a:solidFill>
              <a:schemeClr val="accent5"/>
            </a:solidFill>
            <a:headEnd type="none" w="sm" len="sm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6" name="Straight Arrow Connector 435">
            <a:extLst>
              <a:ext uri="{FF2B5EF4-FFF2-40B4-BE49-F238E27FC236}">
                <a16:creationId xmlns:a16="http://schemas.microsoft.com/office/drawing/2014/main" id="{10C256A0-9AFC-47BB-B3F4-92E4BDF22A8E}"/>
              </a:ext>
            </a:extLst>
          </p:cNvPr>
          <p:cNvCxnSpPr>
            <a:cxnSpLocks/>
          </p:cNvCxnSpPr>
          <p:nvPr/>
        </p:nvCxnSpPr>
        <p:spPr>
          <a:xfrm>
            <a:off x="5185106" y="4157962"/>
            <a:ext cx="0" cy="184005"/>
          </a:xfrm>
          <a:prstGeom prst="straightConnector1">
            <a:avLst/>
          </a:prstGeom>
          <a:ln w="6350">
            <a:solidFill>
              <a:schemeClr val="accent5"/>
            </a:solidFill>
            <a:headEnd type="none" w="sm" len="sm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7" name="Straight Arrow Connector 436">
            <a:extLst>
              <a:ext uri="{FF2B5EF4-FFF2-40B4-BE49-F238E27FC236}">
                <a16:creationId xmlns:a16="http://schemas.microsoft.com/office/drawing/2014/main" id="{20B9BAD3-A9F6-4081-9D54-AFF4FC4C7BC3}"/>
              </a:ext>
            </a:extLst>
          </p:cNvPr>
          <p:cNvCxnSpPr>
            <a:cxnSpLocks/>
          </p:cNvCxnSpPr>
          <p:nvPr/>
        </p:nvCxnSpPr>
        <p:spPr>
          <a:xfrm>
            <a:off x="7023183" y="4157962"/>
            <a:ext cx="0" cy="184005"/>
          </a:xfrm>
          <a:prstGeom prst="straightConnector1">
            <a:avLst/>
          </a:prstGeom>
          <a:ln w="6350">
            <a:solidFill>
              <a:schemeClr val="accent5"/>
            </a:solidFill>
            <a:headEnd type="none" w="sm" len="sm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8" name="Straight Arrow Connector 437">
            <a:extLst>
              <a:ext uri="{FF2B5EF4-FFF2-40B4-BE49-F238E27FC236}">
                <a16:creationId xmlns:a16="http://schemas.microsoft.com/office/drawing/2014/main" id="{E5EFAEB9-23B4-4A98-85DD-3F664BF97227}"/>
              </a:ext>
            </a:extLst>
          </p:cNvPr>
          <p:cNvCxnSpPr>
            <a:cxnSpLocks/>
          </p:cNvCxnSpPr>
          <p:nvPr/>
        </p:nvCxnSpPr>
        <p:spPr>
          <a:xfrm>
            <a:off x="8861260" y="4157962"/>
            <a:ext cx="0" cy="184005"/>
          </a:xfrm>
          <a:prstGeom prst="straightConnector1">
            <a:avLst/>
          </a:prstGeom>
          <a:ln w="6350">
            <a:solidFill>
              <a:schemeClr val="accent5"/>
            </a:solidFill>
            <a:headEnd type="none" w="sm" len="sm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9" name="Straight Arrow Connector 438">
            <a:extLst>
              <a:ext uri="{FF2B5EF4-FFF2-40B4-BE49-F238E27FC236}">
                <a16:creationId xmlns:a16="http://schemas.microsoft.com/office/drawing/2014/main" id="{032D637A-832E-47F2-8DB7-43F45B7A1C51}"/>
              </a:ext>
            </a:extLst>
          </p:cNvPr>
          <p:cNvCxnSpPr>
            <a:cxnSpLocks/>
          </p:cNvCxnSpPr>
          <p:nvPr/>
        </p:nvCxnSpPr>
        <p:spPr>
          <a:xfrm>
            <a:off x="10699335" y="4157962"/>
            <a:ext cx="0" cy="184005"/>
          </a:xfrm>
          <a:prstGeom prst="straightConnector1">
            <a:avLst/>
          </a:prstGeom>
          <a:ln w="6350">
            <a:solidFill>
              <a:schemeClr val="accent5"/>
            </a:solidFill>
            <a:headEnd type="none" w="sm" len="sm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D9ED99B-2AA2-47A4-8231-AAA5C6ACAF4B}"/>
              </a:ext>
            </a:extLst>
          </p:cNvPr>
          <p:cNvCxnSpPr>
            <a:cxnSpLocks/>
            <a:endCxn id="434" idx="1"/>
          </p:cNvCxnSpPr>
          <p:nvPr/>
        </p:nvCxnSpPr>
        <p:spPr>
          <a:xfrm>
            <a:off x="1508952" y="4101798"/>
            <a:ext cx="9066303" cy="0"/>
          </a:xfrm>
          <a:prstGeom prst="line">
            <a:avLst/>
          </a:prstGeom>
          <a:ln w="6350">
            <a:solidFill>
              <a:schemeClr val="accent5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8A8B9652-393D-49AA-9F8A-B2FD790E5EA7}"/>
              </a:ext>
            </a:extLst>
          </p:cNvPr>
          <p:cNvSpPr/>
          <p:nvPr/>
        </p:nvSpPr>
        <p:spPr bwMode="auto">
          <a:xfrm>
            <a:off x="584201" y="2491290"/>
            <a:ext cx="3685946" cy="311107"/>
          </a:xfrm>
          <a:prstGeom prst="rect">
            <a:avLst/>
          </a:prstGeom>
          <a:solidFill>
            <a:srgbClr val="00BCF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8288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Segoe UI" pitchFamily="34" charset="0"/>
                <a:cs typeface="Segoe UI" pitchFamily="34" charset="0"/>
              </a:rPr>
              <a:t>Sensors + control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E4CA0E13-2B99-4674-8FC9-2B5D975D7FA3}"/>
              </a:ext>
            </a:extLst>
          </p:cNvPr>
          <p:cNvSpPr/>
          <p:nvPr/>
        </p:nvSpPr>
        <p:spPr bwMode="auto">
          <a:xfrm>
            <a:off x="4266647" y="2491290"/>
            <a:ext cx="1833648" cy="311107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8288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Segoe UI" pitchFamily="34" charset="0"/>
                <a:cs typeface="Segoe UI" pitchFamily="34" charset="0"/>
              </a:rPr>
              <a:t>Sensors to interactive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B7417B3E-730F-4309-8B0A-5B108FD22EA3}"/>
              </a:ext>
            </a:extLst>
          </p:cNvPr>
          <p:cNvSpPr/>
          <p:nvPr/>
        </p:nvSpPr>
        <p:spPr bwMode="auto">
          <a:xfrm>
            <a:off x="6092278" y="2491290"/>
            <a:ext cx="3740874" cy="311107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8288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Segoe UI" pitchFamily="34" charset="0"/>
                <a:cs typeface="Segoe UI" pitchFamily="34" charset="0"/>
              </a:rPr>
              <a:t>Integrated platform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9E8677AA-393C-4C65-BB01-A5221E7362E6}"/>
              </a:ext>
            </a:extLst>
          </p:cNvPr>
          <p:cNvSpPr/>
          <p:nvPr/>
        </p:nvSpPr>
        <p:spPr>
          <a:xfrm>
            <a:off x="584204" y="1226262"/>
            <a:ext cx="1841222" cy="1265030"/>
          </a:xfrm>
          <a:prstGeom prst="rect">
            <a:avLst/>
          </a:prstGeom>
          <a:solidFill>
            <a:srgbClr val="3C3C41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3" name="Content Placeholder 31" descr="A circuit board&#10;&#10;Description automatically generated">
            <a:extLst>
              <a:ext uri="{FF2B5EF4-FFF2-40B4-BE49-F238E27FC236}">
                <a16:creationId xmlns:a16="http://schemas.microsoft.com/office/drawing/2014/main" id="{708E8965-708F-42B2-A591-E32E129DCD7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87" t="17894" r="14524" b="3999"/>
          <a:stretch/>
        </p:blipFill>
        <p:spPr>
          <a:xfrm>
            <a:off x="584201" y="1226262"/>
            <a:ext cx="1841224" cy="1265029"/>
          </a:xfrm>
          <a:prstGeom prst="rect">
            <a:avLst/>
          </a:prstGeom>
        </p:spPr>
      </p:pic>
      <p:sp>
        <p:nvSpPr>
          <p:cNvPr id="54" name="Rectangle 53">
            <a:extLst>
              <a:ext uri="{FF2B5EF4-FFF2-40B4-BE49-F238E27FC236}">
                <a16:creationId xmlns:a16="http://schemas.microsoft.com/office/drawing/2014/main" id="{098A0EE9-4BAC-4933-9FC2-F2DB33E37EC3}"/>
              </a:ext>
            </a:extLst>
          </p:cNvPr>
          <p:cNvSpPr/>
          <p:nvPr/>
        </p:nvSpPr>
        <p:spPr>
          <a:xfrm>
            <a:off x="2425426" y="1226258"/>
            <a:ext cx="1841222" cy="1265034"/>
          </a:xfrm>
          <a:prstGeom prst="rect">
            <a:avLst/>
          </a:prstGeom>
          <a:solidFill>
            <a:srgbClr val="3C3C41"/>
          </a:solidFill>
          <a:ln>
            <a:noFill/>
          </a:ln>
          <a:effectLst>
            <a:outerShdw blurRad="76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7" name="Picture 56" descr="A person in a yellow room&#10;&#10;Description automatically generated">
            <a:extLst>
              <a:ext uri="{FF2B5EF4-FFF2-40B4-BE49-F238E27FC236}">
                <a16:creationId xmlns:a16="http://schemas.microsoft.com/office/drawing/2014/main" id="{C9536B75-71CD-4CAB-87DA-56FA4BE6DD7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2829" t="15769" r="3353" b="29015"/>
          <a:stretch/>
        </p:blipFill>
        <p:spPr>
          <a:xfrm>
            <a:off x="2422944" y="1226259"/>
            <a:ext cx="1833650" cy="1265031"/>
          </a:xfrm>
          <a:prstGeom prst="rect">
            <a:avLst/>
          </a:prstGeom>
        </p:spPr>
      </p:pic>
      <p:sp>
        <p:nvSpPr>
          <p:cNvPr id="58" name="Rectangle 57">
            <a:extLst>
              <a:ext uri="{FF2B5EF4-FFF2-40B4-BE49-F238E27FC236}">
                <a16:creationId xmlns:a16="http://schemas.microsoft.com/office/drawing/2014/main" id="{CE2CC588-2D7D-4B5C-8079-E89D21BCFD09}"/>
              </a:ext>
            </a:extLst>
          </p:cNvPr>
          <p:cNvSpPr/>
          <p:nvPr/>
        </p:nvSpPr>
        <p:spPr>
          <a:xfrm>
            <a:off x="4261111" y="1226258"/>
            <a:ext cx="1841222" cy="1265034"/>
          </a:xfrm>
          <a:prstGeom prst="rect">
            <a:avLst/>
          </a:prstGeom>
          <a:solidFill>
            <a:srgbClr val="3C3C41"/>
          </a:solidFill>
          <a:ln>
            <a:noFill/>
          </a:ln>
          <a:effectLst>
            <a:outerShdw blurRad="1016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9" name="Picture 58" descr="A picture containing sky, indoor&#10;&#10;Description automatically generated">
            <a:extLst>
              <a:ext uri="{FF2B5EF4-FFF2-40B4-BE49-F238E27FC236}">
                <a16:creationId xmlns:a16="http://schemas.microsoft.com/office/drawing/2014/main" id="{7FAB4658-4A12-4E17-90F3-4D841063F70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3" t="-3084" r="17004" b="16176"/>
          <a:stretch/>
        </p:blipFill>
        <p:spPr>
          <a:xfrm>
            <a:off x="4266647" y="1226258"/>
            <a:ext cx="1833650" cy="1265034"/>
          </a:xfrm>
          <a:prstGeom prst="rect">
            <a:avLst/>
          </a:prstGeom>
        </p:spPr>
      </p:pic>
      <p:sp>
        <p:nvSpPr>
          <p:cNvPr id="60" name="Rectangle 59">
            <a:extLst>
              <a:ext uri="{FF2B5EF4-FFF2-40B4-BE49-F238E27FC236}">
                <a16:creationId xmlns:a16="http://schemas.microsoft.com/office/drawing/2014/main" id="{9EFCD0D4-F729-47C3-9D3B-FB9A03217744}"/>
              </a:ext>
            </a:extLst>
          </p:cNvPr>
          <p:cNvSpPr/>
          <p:nvPr/>
        </p:nvSpPr>
        <p:spPr>
          <a:xfrm>
            <a:off x="6096796" y="1226256"/>
            <a:ext cx="1841222" cy="1265036"/>
          </a:xfrm>
          <a:prstGeom prst="rect">
            <a:avLst/>
          </a:prstGeom>
          <a:solidFill>
            <a:srgbClr val="3C3C41"/>
          </a:solidFill>
          <a:ln>
            <a:noFill/>
          </a:ln>
          <a:effectLst>
            <a:outerShdw blurRad="114300" dist="38100" dir="5400000" algn="t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1" name="Picture 60" descr="A circuit board&#10;&#10;Description automatically generated">
            <a:extLst>
              <a:ext uri="{FF2B5EF4-FFF2-40B4-BE49-F238E27FC236}">
                <a16:creationId xmlns:a16="http://schemas.microsoft.com/office/drawing/2014/main" id="{DAAA01E1-5004-45F0-9124-A0FDC517091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78" t="31309" r="39392" b="27899"/>
          <a:stretch/>
        </p:blipFill>
        <p:spPr>
          <a:xfrm>
            <a:off x="6105832" y="1226257"/>
            <a:ext cx="1826650" cy="1265036"/>
          </a:xfrm>
          <a:prstGeom prst="rect">
            <a:avLst/>
          </a:prstGeom>
        </p:spPr>
      </p:pic>
      <p:sp>
        <p:nvSpPr>
          <p:cNvPr id="62" name="Rectangle 61">
            <a:extLst>
              <a:ext uri="{FF2B5EF4-FFF2-40B4-BE49-F238E27FC236}">
                <a16:creationId xmlns:a16="http://schemas.microsoft.com/office/drawing/2014/main" id="{E7EF725E-CE29-41B3-BEBA-73ADCC59181D}"/>
              </a:ext>
            </a:extLst>
          </p:cNvPr>
          <p:cNvSpPr/>
          <p:nvPr/>
        </p:nvSpPr>
        <p:spPr>
          <a:xfrm>
            <a:off x="7932482" y="1226254"/>
            <a:ext cx="1841222" cy="1265037"/>
          </a:xfrm>
          <a:prstGeom prst="rect">
            <a:avLst/>
          </a:prstGeom>
          <a:solidFill>
            <a:srgbClr val="3C3C41"/>
          </a:solidFill>
          <a:ln>
            <a:noFill/>
          </a:ln>
          <a:effectLst>
            <a:outerShdw blurRad="127000" dist="38100" dir="5400000" algn="t" rotWithShape="0">
              <a:prstClr val="black">
                <a:alpha val="7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3" name="Picture 62" descr="A screen shot of a computer&#10;&#10;Description automatically generated">
            <a:extLst>
              <a:ext uri="{FF2B5EF4-FFF2-40B4-BE49-F238E27FC236}">
                <a16:creationId xmlns:a16="http://schemas.microsoft.com/office/drawing/2014/main" id="{E247493C-B7ED-4B90-83F5-C8E7833E0DD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870"/>
          <a:stretch/>
        </p:blipFill>
        <p:spPr>
          <a:xfrm>
            <a:off x="8117610" y="1226256"/>
            <a:ext cx="1475371" cy="1265036"/>
          </a:xfrm>
          <a:prstGeom prst="rect">
            <a:avLst/>
          </a:prstGeom>
        </p:spPr>
      </p:pic>
      <p:sp>
        <p:nvSpPr>
          <p:cNvPr id="64" name="Rectangle 63">
            <a:extLst>
              <a:ext uri="{FF2B5EF4-FFF2-40B4-BE49-F238E27FC236}">
                <a16:creationId xmlns:a16="http://schemas.microsoft.com/office/drawing/2014/main" id="{2CFE1EFC-F22D-4BDB-B535-5DC6241FEA8B}"/>
              </a:ext>
            </a:extLst>
          </p:cNvPr>
          <p:cNvSpPr/>
          <p:nvPr/>
        </p:nvSpPr>
        <p:spPr bwMode="auto">
          <a:xfrm>
            <a:off x="9763650" y="2491289"/>
            <a:ext cx="1850256" cy="311107"/>
          </a:xfrm>
          <a:prstGeom prst="rect">
            <a:avLst/>
          </a:prstGeom>
          <a:solidFill>
            <a:schemeClr val="accent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8288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Segoe UI" pitchFamily="34" charset="0"/>
                <a:cs typeface="Segoe UI" pitchFamily="34" charset="0"/>
              </a:rPr>
              <a:t>Global scale processing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0A9AB1FC-73E6-4949-BC45-390DDE2BBDFF}"/>
              </a:ext>
            </a:extLst>
          </p:cNvPr>
          <p:cNvSpPr/>
          <p:nvPr/>
        </p:nvSpPr>
        <p:spPr>
          <a:xfrm>
            <a:off x="9768167" y="1226254"/>
            <a:ext cx="1841221" cy="1265038"/>
          </a:xfrm>
          <a:prstGeom prst="rect">
            <a:avLst/>
          </a:prstGeom>
          <a:solidFill>
            <a:srgbClr val="3C3C41"/>
          </a:solidFill>
          <a:ln>
            <a:noFill/>
          </a:ln>
          <a:effectLst>
            <a:outerShdw blurRad="152400" dist="38100" dir="5400000" algn="t" rotWithShape="0">
              <a:prstClr val="black">
                <a:alpha val="8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6" name="Picture 65">
            <a:extLst>
              <a:ext uri="{FF2B5EF4-FFF2-40B4-BE49-F238E27FC236}">
                <a16:creationId xmlns:a16="http://schemas.microsoft.com/office/drawing/2014/main" id="{446B94A0-C1C3-43F9-A50C-EC8C676ED058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1125" t="-10532" r="9133" b="-5721"/>
          <a:stretch/>
        </p:blipFill>
        <p:spPr>
          <a:xfrm>
            <a:off x="9762629" y="1226254"/>
            <a:ext cx="1846759" cy="1265037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4" name="Title 23">
            <a:extLst>
              <a:ext uri="{FF2B5EF4-FFF2-40B4-BE49-F238E27FC236}">
                <a16:creationId xmlns:a16="http://schemas.microsoft.com/office/drawing/2014/main" id="{06ACB037-7856-4E10-92BA-2EE73A00B6E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84201" y="457200"/>
            <a:ext cx="11017250" cy="553998"/>
          </a:xfrm>
        </p:spPr>
        <p:txBody>
          <a:bodyPr/>
          <a:lstStyle/>
          <a:p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</a:rPr>
              <a:t>Intelligent </a:t>
            </a:r>
            <a:r>
              <a:rPr lang="en-US" dirty="0">
                <a:solidFill>
                  <a:schemeClr val="accent1"/>
                </a:solidFill>
              </a:rPr>
              <a:t>Edge + Cloud</a:t>
            </a:r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A0879255-55B5-4B67-96A9-33C637420FA8}"/>
              </a:ext>
            </a:extLst>
          </p:cNvPr>
          <p:cNvGrpSpPr/>
          <p:nvPr/>
        </p:nvGrpSpPr>
        <p:grpSpPr>
          <a:xfrm>
            <a:off x="584200" y="6593624"/>
            <a:ext cx="11018520" cy="137160"/>
            <a:chOff x="584200" y="6593624"/>
            <a:chExt cx="11018520" cy="137160"/>
          </a:xfrm>
        </p:grpSpPr>
        <p:sp>
          <p:nvSpPr>
            <p:cNvPr id="90" name="Footer Placeholder 2">
              <a:extLst>
                <a:ext uri="{FF2B5EF4-FFF2-40B4-BE49-F238E27FC236}">
                  <a16:creationId xmlns:a16="http://schemas.microsoft.com/office/drawing/2014/main" id="{CAEE6044-8D9E-4ADF-B506-7C3875993D4B}"/>
                </a:ext>
              </a:extLst>
            </p:cNvPr>
            <p:cNvSpPr txBox="1">
              <a:spLocks/>
            </p:cNvSpPr>
            <p:nvPr/>
          </p:nvSpPr>
          <p:spPr>
            <a:xfrm>
              <a:off x="584200" y="6593624"/>
              <a:ext cx="3188155" cy="137160"/>
            </a:xfrm>
            <a:prstGeom prst="rect">
              <a:avLst/>
            </a:prstGeom>
          </p:spPr>
          <p:txBody>
            <a:bodyPr lIns="0" rIns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800">
                  <a:solidFill>
                    <a:schemeClr val="accent5"/>
                  </a:solidFill>
                  <a:latin typeface="+mj-lt"/>
                </a:rPr>
                <a:t>Microsoft Confidential</a:t>
              </a:r>
            </a:p>
          </p:txBody>
        </p:sp>
        <p:sp>
          <p:nvSpPr>
            <p:cNvPr id="91" name="Slide Number Placeholder 3">
              <a:extLst>
                <a:ext uri="{FF2B5EF4-FFF2-40B4-BE49-F238E27FC236}">
                  <a16:creationId xmlns:a16="http://schemas.microsoft.com/office/drawing/2014/main" id="{0877C5AE-51EB-4301-9E36-1C6AFE9A6CD6}"/>
                </a:ext>
              </a:extLst>
            </p:cNvPr>
            <p:cNvSpPr txBox="1">
              <a:spLocks/>
            </p:cNvSpPr>
            <p:nvPr/>
          </p:nvSpPr>
          <p:spPr>
            <a:xfrm>
              <a:off x="10966623" y="6593624"/>
              <a:ext cx="636097" cy="137160"/>
            </a:xfrm>
            <a:prstGeom prst="rect">
              <a:avLst/>
            </a:prstGeom>
          </p:spPr>
          <p:txBody>
            <a:bodyPr rIns="0" anchor="ctr"/>
            <a:lstStyle>
              <a:defPPr>
                <a:defRPr lang="en-US"/>
              </a:defPPr>
              <a:lvl1pPr marL="0" algn="r" defTabSz="9144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27258FFF-F925-446B-8502-81C933981705}" type="slidenum">
                <a:rPr lang="en-US" sz="800" smtClean="0">
                  <a:solidFill>
                    <a:schemeClr val="accent5"/>
                  </a:solidFill>
                  <a:latin typeface="+mj-lt"/>
                </a:rPr>
                <a:pPr/>
                <a:t>6</a:t>
              </a:fld>
              <a:endParaRPr lang="en-US" sz="800">
                <a:solidFill>
                  <a:schemeClr val="accent5"/>
                </a:solidFill>
                <a:latin typeface="+mj-lt"/>
              </a:endParaRPr>
            </a:p>
          </p:txBody>
        </p:sp>
      </p:grpSp>
      <p:sp>
        <p:nvSpPr>
          <p:cNvPr id="71" name="Text Placeholder 15">
            <a:extLst>
              <a:ext uri="{FF2B5EF4-FFF2-40B4-BE49-F238E27FC236}">
                <a16:creationId xmlns:a16="http://schemas.microsoft.com/office/drawing/2014/main" id="{31578F2C-E249-4A2F-90F2-A4D5307224A8}"/>
              </a:ext>
            </a:extLst>
          </p:cNvPr>
          <p:cNvSpPr txBox="1">
            <a:spLocks/>
          </p:cNvSpPr>
          <p:nvPr/>
        </p:nvSpPr>
        <p:spPr>
          <a:xfrm>
            <a:off x="730204" y="2974079"/>
            <a:ext cx="1535194" cy="454921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200">
                <a:solidFill>
                  <a:schemeClr val="bg1">
                    <a:lumMod val="6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MCU based</a:t>
            </a:r>
            <a:endParaRPr lang="en-US" sz="100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2" name="Text Placeholder 15">
            <a:extLst>
              <a:ext uri="{FF2B5EF4-FFF2-40B4-BE49-F238E27FC236}">
                <a16:creationId xmlns:a16="http://schemas.microsoft.com/office/drawing/2014/main" id="{2625C455-1CF8-4C2D-8FB0-E89850B4C155}"/>
              </a:ext>
            </a:extLst>
          </p:cNvPr>
          <p:cNvSpPr txBox="1">
            <a:spLocks/>
          </p:cNvSpPr>
          <p:nvPr/>
        </p:nvSpPr>
        <p:spPr>
          <a:xfrm>
            <a:off x="2568949" y="2974079"/>
            <a:ext cx="1480144" cy="454921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200">
                <a:solidFill>
                  <a:schemeClr val="bg1">
                    <a:lumMod val="6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IoT devices</a:t>
            </a:r>
            <a:endParaRPr lang="en-US" sz="100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3" name="Text Placeholder 15">
            <a:extLst>
              <a:ext uri="{FF2B5EF4-FFF2-40B4-BE49-F238E27FC236}">
                <a16:creationId xmlns:a16="http://schemas.microsoft.com/office/drawing/2014/main" id="{E8EBC457-1068-4A8F-8076-9E0E6618EDE2}"/>
              </a:ext>
            </a:extLst>
          </p:cNvPr>
          <p:cNvSpPr txBox="1">
            <a:spLocks/>
          </p:cNvSpPr>
          <p:nvPr/>
        </p:nvSpPr>
        <p:spPr>
          <a:xfrm>
            <a:off x="4412652" y="2974080"/>
            <a:ext cx="1480144" cy="45492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200">
                <a:solidFill>
                  <a:schemeClr val="bg1">
                    <a:lumMod val="6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Edge devices</a:t>
            </a:r>
            <a:endParaRPr lang="en-US" sz="100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4" name="Text Placeholder 15">
            <a:extLst>
              <a:ext uri="{FF2B5EF4-FFF2-40B4-BE49-F238E27FC236}">
                <a16:creationId xmlns:a16="http://schemas.microsoft.com/office/drawing/2014/main" id="{F458A565-5513-4B6F-B72D-ACFEFCCC5901}"/>
              </a:ext>
            </a:extLst>
          </p:cNvPr>
          <p:cNvSpPr txBox="1">
            <a:spLocks/>
          </p:cNvSpPr>
          <p:nvPr/>
        </p:nvSpPr>
        <p:spPr>
          <a:xfrm>
            <a:off x="6225443" y="2974080"/>
            <a:ext cx="1596681" cy="45492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200">
                <a:solidFill>
                  <a:schemeClr val="bg1">
                    <a:lumMod val="6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Edge appliances</a:t>
            </a:r>
            <a:endParaRPr lang="en-US" sz="100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5" name="Text Placeholder 15">
            <a:extLst>
              <a:ext uri="{FF2B5EF4-FFF2-40B4-BE49-F238E27FC236}">
                <a16:creationId xmlns:a16="http://schemas.microsoft.com/office/drawing/2014/main" id="{97C4044B-F2A4-4767-8B19-4F0F8433D3E0}"/>
              </a:ext>
            </a:extLst>
          </p:cNvPr>
          <p:cNvSpPr txBox="1">
            <a:spLocks/>
          </p:cNvSpPr>
          <p:nvPr/>
        </p:nvSpPr>
        <p:spPr>
          <a:xfrm>
            <a:off x="8067987" y="2974080"/>
            <a:ext cx="1480144" cy="45492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200">
                <a:solidFill>
                  <a:schemeClr val="bg1">
                    <a:lumMod val="6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Edge cloud</a:t>
            </a:r>
            <a:endParaRPr lang="en-US" sz="100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6" name="Text Placeholder 15">
            <a:extLst>
              <a:ext uri="{FF2B5EF4-FFF2-40B4-BE49-F238E27FC236}">
                <a16:creationId xmlns:a16="http://schemas.microsoft.com/office/drawing/2014/main" id="{6A024939-1DA7-426A-8E0E-CC0663746079}"/>
              </a:ext>
            </a:extLst>
          </p:cNvPr>
          <p:cNvSpPr txBox="1">
            <a:spLocks/>
          </p:cNvSpPr>
          <p:nvPr/>
        </p:nvSpPr>
        <p:spPr>
          <a:xfrm>
            <a:off x="9880779" y="2974080"/>
            <a:ext cx="1480144" cy="45492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200">
                <a:solidFill>
                  <a:schemeClr val="bg1">
                    <a:lumMod val="6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Hyperscale cloud</a:t>
            </a:r>
            <a:endParaRPr lang="en-US" sz="1000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A810AD27-CE5D-4A47-859D-38C7FC417D51}"/>
              </a:ext>
            </a:extLst>
          </p:cNvPr>
          <p:cNvGrpSpPr/>
          <p:nvPr/>
        </p:nvGrpSpPr>
        <p:grpSpPr>
          <a:xfrm>
            <a:off x="584200" y="5922166"/>
            <a:ext cx="11025188" cy="380564"/>
            <a:chOff x="584200" y="5623838"/>
            <a:chExt cx="11025188" cy="380564"/>
          </a:xfrm>
        </p:grpSpPr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F4148CA9-F94E-429C-89D5-BFE09B80E98F}"/>
                </a:ext>
              </a:extLst>
            </p:cNvPr>
            <p:cNvSpPr txBox="1"/>
            <p:nvPr/>
          </p:nvSpPr>
          <p:spPr>
            <a:xfrm>
              <a:off x="821277" y="5623838"/>
              <a:ext cx="1933222" cy="1384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vl="0">
                <a:lnSpc>
                  <a:spcPct val="90000"/>
                </a:lnSpc>
                <a:spcAft>
                  <a:spcPts val="600"/>
                </a:spcAft>
                <a:defRPr/>
              </a:pPr>
              <a:r>
                <a:rPr lang="en-US" sz="1000"/>
                <a:t>Less aggregated data and insights</a:t>
              </a: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0825A82D-2802-433D-93F9-A9CF0F5DBB5E}"/>
                </a:ext>
              </a:extLst>
            </p:cNvPr>
            <p:cNvSpPr txBox="1"/>
            <p:nvPr/>
          </p:nvSpPr>
          <p:spPr>
            <a:xfrm>
              <a:off x="821277" y="5865903"/>
              <a:ext cx="1122102" cy="1384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vl="0">
                <a:lnSpc>
                  <a:spcPct val="90000"/>
                </a:lnSpc>
                <a:spcAft>
                  <a:spcPts val="600"/>
                </a:spcAft>
                <a:defRPr/>
              </a:pPr>
              <a:r>
                <a:rPr lang="en-US" sz="1000"/>
                <a:t>Less AI functionality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74B588D8-1358-4A3B-BC30-301663D1B70D}"/>
                </a:ext>
              </a:extLst>
            </p:cNvPr>
            <p:cNvSpPr txBox="1"/>
            <p:nvPr/>
          </p:nvSpPr>
          <p:spPr>
            <a:xfrm>
              <a:off x="9428715" y="5623838"/>
              <a:ext cx="1995739" cy="1384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vl="0" algn="r">
                <a:lnSpc>
                  <a:spcPct val="90000"/>
                </a:lnSpc>
                <a:spcAft>
                  <a:spcPts val="600"/>
                </a:spcAft>
                <a:defRPr/>
              </a:pPr>
              <a:r>
                <a:rPr lang="en-US" sz="1000"/>
                <a:t>More aggregated data and insights</a:t>
              </a: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B1149133-48F0-4315-A8DE-6B6294E6D42E}"/>
                </a:ext>
              </a:extLst>
            </p:cNvPr>
            <p:cNvSpPr txBox="1"/>
            <p:nvPr/>
          </p:nvSpPr>
          <p:spPr>
            <a:xfrm>
              <a:off x="10251056" y="5865903"/>
              <a:ext cx="1173398" cy="1384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vl="0" algn="r">
                <a:lnSpc>
                  <a:spcPct val="90000"/>
                </a:lnSpc>
                <a:spcAft>
                  <a:spcPts val="600"/>
                </a:spcAft>
                <a:defRPr/>
              </a:pPr>
              <a:r>
                <a:rPr lang="en-US" sz="1000"/>
                <a:t>Most AI functionality</a:t>
              </a:r>
            </a:p>
          </p:txBody>
        </p:sp>
        <p:cxnSp>
          <p:nvCxnSpPr>
            <p:cNvPr id="107" name="Straight Arrow Connector 106">
              <a:extLst>
                <a:ext uri="{FF2B5EF4-FFF2-40B4-BE49-F238E27FC236}">
                  <a16:creationId xmlns:a16="http://schemas.microsoft.com/office/drawing/2014/main" id="{DE499382-05CB-4D3F-93CC-0F7D12F30E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4200" y="5795742"/>
              <a:ext cx="11025188" cy="0"/>
            </a:xfrm>
            <a:prstGeom prst="straightConnector1">
              <a:avLst/>
            </a:prstGeom>
            <a:ln w="9525">
              <a:solidFill>
                <a:schemeClr val="accent5"/>
              </a:solidFill>
              <a:headEnd type="arrow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9B5E9551-9E5C-4BE8-8539-B3136216CA33}"/>
                </a:ext>
              </a:extLst>
            </p:cNvPr>
            <p:cNvSpPr txBox="1"/>
            <p:nvPr/>
          </p:nvSpPr>
          <p:spPr>
            <a:xfrm>
              <a:off x="4024118" y="5623838"/>
              <a:ext cx="4143763" cy="1384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vl="0" algn="ctr">
                <a:lnSpc>
                  <a:spcPct val="90000"/>
                </a:lnSpc>
                <a:spcAft>
                  <a:spcPts val="600"/>
                </a:spcAft>
                <a:defRPr/>
              </a:pPr>
              <a:r>
                <a:rPr lang="en-US" sz="1000">
                  <a:latin typeface="+mj-lt"/>
                </a:rPr>
                <a:t>Full spectrum of data collection and aggregation using Azure Storage</a:t>
              </a: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69287DE0-B13B-43FF-B131-32594EEBECC2}"/>
                </a:ext>
              </a:extLst>
            </p:cNvPr>
            <p:cNvSpPr txBox="1"/>
            <p:nvPr/>
          </p:nvSpPr>
          <p:spPr>
            <a:xfrm>
              <a:off x="4089841" y="5865903"/>
              <a:ext cx="4012317" cy="1384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vl="0" algn="ctr">
                <a:lnSpc>
                  <a:spcPct val="90000"/>
                </a:lnSpc>
                <a:spcAft>
                  <a:spcPts val="600"/>
                </a:spcAft>
                <a:defRPr/>
              </a:pPr>
              <a:r>
                <a:rPr lang="en-US" sz="1000">
                  <a:latin typeface="+mj-lt"/>
                </a:rPr>
                <a:t>Azure AI functionality availability based on computational resources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2E59B86A-275C-43EF-BEFC-EC09FE70C9F5}"/>
              </a:ext>
            </a:extLst>
          </p:cNvPr>
          <p:cNvGrpSpPr/>
          <p:nvPr/>
        </p:nvGrpSpPr>
        <p:grpSpPr>
          <a:xfrm>
            <a:off x="589581" y="3368369"/>
            <a:ext cx="11022928" cy="2197161"/>
            <a:chOff x="589581" y="3368370"/>
            <a:chExt cx="11022928" cy="348962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B8EACA23-C6F1-42F5-AC76-68A5D3DE79B7}"/>
                </a:ext>
              </a:extLst>
            </p:cNvPr>
            <p:cNvSpPr/>
            <p:nvPr/>
          </p:nvSpPr>
          <p:spPr bwMode="auto">
            <a:xfrm>
              <a:off x="589581" y="3368370"/>
              <a:ext cx="1838744" cy="348962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02047B65-A024-4AAB-8782-4FFC57C069D7}"/>
                </a:ext>
              </a:extLst>
            </p:cNvPr>
            <p:cNvSpPr/>
            <p:nvPr/>
          </p:nvSpPr>
          <p:spPr bwMode="auto">
            <a:xfrm>
              <a:off x="2426418" y="3368370"/>
              <a:ext cx="1838744" cy="348962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49722C28-ED2D-45C2-9314-333206653916}"/>
                </a:ext>
              </a:extLst>
            </p:cNvPr>
            <p:cNvSpPr/>
            <p:nvPr/>
          </p:nvSpPr>
          <p:spPr bwMode="auto">
            <a:xfrm>
              <a:off x="4263255" y="3368370"/>
              <a:ext cx="1838744" cy="348962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87FA8528-1338-43BA-A8BA-1CA906C8B5E7}"/>
                </a:ext>
              </a:extLst>
            </p:cNvPr>
            <p:cNvSpPr/>
            <p:nvPr/>
          </p:nvSpPr>
          <p:spPr bwMode="auto">
            <a:xfrm>
              <a:off x="6100092" y="3368370"/>
              <a:ext cx="1838744" cy="348962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E5B26157-2171-41A6-BB4E-6E22ABE855CD}"/>
                </a:ext>
              </a:extLst>
            </p:cNvPr>
            <p:cNvSpPr/>
            <p:nvPr/>
          </p:nvSpPr>
          <p:spPr bwMode="auto">
            <a:xfrm>
              <a:off x="7936929" y="3368370"/>
              <a:ext cx="1838744" cy="348962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80D4D648-BB50-43AF-BF10-1638B79BD6BD}"/>
                </a:ext>
              </a:extLst>
            </p:cNvPr>
            <p:cNvSpPr/>
            <p:nvPr/>
          </p:nvSpPr>
          <p:spPr bwMode="auto">
            <a:xfrm>
              <a:off x="9773765" y="3368370"/>
              <a:ext cx="1838744" cy="348962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B3BB8B3D-FF54-48C7-9B1A-3CCD7CC07E9A}"/>
              </a:ext>
            </a:extLst>
          </p:cNvPr>
          <p:cNvGrpSpPr/>
          <p:nvPr/>
        </p:nvGrpSpPr>
        <p:grpSpPr>
          <a:xfrm>
            <a:off x="721006" y="3270497"/>
            <a:ext cx="1551413" cy="616437"/>
            <a:chOff x="721006" y="3254313"/>
            <a:chExt cx="1551413" cy="616437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EC3C99AA-EEBE-45AF-BF51-F6BD008AC4B6}"/>
                </a:ext>
              </a:extLst>
            </p:cNvPr>
            <p:cNvSpPr txBox="1"/>
            <p:nvPr/>
          </p:nvSpPr>
          <p:spPr>
            <a:xfrm>
              <a:off x="727586" y="3254313"/>
              <a:ext cx="447238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vl="0">
                <a:lnSpc>
                  <a:spcPct val="90000"/>
                </a:lnSpc>
                <a:spcAft>
                  <a:spcPts val="600"/>
                </a:spcAft>
                <a:defRPr/>
              </a:pPr>
              <a:r>
                <a:rPr lang="en-US" sz="700"/>
                <a:t>Inferencing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80F747A5-4A2D-4BE4-A08A-38A6573F26A8}"/>
                </a:ext>
              </a:extLst>
            </p:cNvPr>
            <p:cNvSpPr txBox="1"/>
            <p:nvPr/>
          </p:nvSpPr>
          <p:spPr>
            <a:xfrm>
              <a:off x="721006" y="3489144"/>
              <a:ext cx="32220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vl="0">
                <a:lnSpc>
                  <a:spcPct val="90000"/>
                </a:lnSpc>
                <a:spcAft>
                  <a:spcPts val="600"/>
                </a:spcAft>
                <a:defRPr/>
              </a:pPr>
              <a:r>
                <a:rPr lang="en-US" sz="700"/>
                <a:t>Training</a:t>
              </a:r>
            </a:p>
          </p:txBody>
        </p:sp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3E88687A-C698-4C2E-BE72-89AC67A49E58}"/>
                </a:ext>
              </a:extLst>
            </p:cNvPr>
            <p:cNvSpPr txBox="1"/>
            <p:nvPr/>
          </p:nvSpPr>
          <p:spPr>
            <a:xfrm>
              <a:off x="721006" y="3704242"/>
              <a:ext cx="182742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vl="0">
                <a:lnSpc>
                  <a:spcPct val="90000"/>
                </a:lnSpc>
                <a:spcAft>
                  <a:spcPts val="600"/>
                </a:spcAft>
                <a:defRPr/>
              </a:pPr>
              <a:r>
                <a:rPr lang="en-US" sz="700"/>
                <a:t>Data</a:t>
              </a: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1E28DC23-BAE0-42DE-B2A2-810A240B9ED8}"/>
                </a:ext>
              </a:extLst>
            </p:cNvPr>
            <p:cNvGrpSpPr/>
            <p:nvPr/>
          </p:nvGrpSpPr>
          <p:grpSpPr>
            <a:xfrm>
              <a:off x="721006" y="3371255"/>
              <a:ext cx="1551413" cy="63027"/>
              <a:chOff x="1181337" y="3529127"/>
              <a:chExt cx="1229659" cy="84817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C64BF1F3-5C2C-4BE8-A632-1D9B586D565D}"/>
                  </a:ext>
                </a:extLst>
              </p:cNvPr>
              <p:cNvSpPr/>
              <p:nvPr/>
            </p:nvSpPr>
            <p:spPr bwMode="auto">
              <a:xfrm>
                <a:off x="1181337" y="3529127"/>
                <a:ext cx="199176" cy="84817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7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FCB7F3F8-B083-47B3-8EB9-AC5342AB7752}"/>
                  </a:ext>
                </a:extLst>
              </p:cNvPr>
              <p:cNvSpPr/>
              <p:nvPr/>
            </p:nvSpPr>
            <p:spPr bwMode="auto">
              <a:xfrm>
                <a:off x="1388960" y="3529127"/>
                <a:ext cx="199176" cy="84817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7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00762AE2-2561-43C9-8E89-87AF5B64A785}"/>
                  </a:ext>
                </a:extLst>
              </p:cNvPr>
              <p:cNvSpPr/>
              <p:nvPr/>
            </p:nvSpPr>
            <p:spPr bwMode="auto">
              <a:xfrm>
                <a:off x="1594675" y="3529127"/>
                <a:ext cx="199176" cy="84817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7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2941466C-1F5E-415A-9BF1-9FB036FC8E2B}"/>
                  </a:ext>
                </a:extLst>
              </p:cNvPr>
              <p:cNvSpPr/>
              <p:nvPr/>
            </p:nvSpPr>
            <p:spPr bwMode="auto">
              <a:xfrm>
                <a:off x="1800390" y="3529127"/>
                <a:ext cx="199176" cy="84817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7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875D217C-693A-4D7B-8CA0-777AAD9137FB}"/>
                  </a:ext>
                </a:extLst>
              </p:cNvPr>
              <p:cNvSpPr/>
              <p:nvPr/>
            </p:nvSpPr>
            <p:spPr bwMode="auto">
              <a:xfrm>
                <a:off x="2006105" y="3529127"/>
                <a:ext cx="199176" cy="84817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7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513A5B52-D8CC-4409-955B-2905EFC63626}"/>
                  </a:ext>
                </a:extLst>
              </p:cNvPr>
              <p:cNvSpPr/>
              <p:nvPr/>
            </p:nvSpPr>
            <p:spPr bwMode="auto">
              <a:xfrm>
                <a:off x="2211820" y="3529127"/>
                <a:ext cx="199176" cy="84817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7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10BBEBA8-CD1C-4D1E-88CF-F78416FED02D}"/>
                </a:ext>
              </a:extLst>
            </p:cNvPr>
            <p:cNvGrpSpPr/>
            <p:nvPr/>
          </p:nvGrpSpPr>
          <p:grpSpPr>
            <a:xfrm>
              <a:off x="721006" y="3596067"/>
              <a:ext cx="1551413" cy="63027"/>
              <a:chOff x="1181337" y="3660021"/>
              <a:chExt cx="1229659" cy="84817"/>
            </a:xfrm>
          </p:grpSpPr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CAA41ADF-14DF-423F-9898-436CD29CCB25}"/>
                  </a:ext>
                </a:extLst>
              </p:cNvPr>
              <p:cNvSpPr/>
              <p:nvPr/>
            </p:nvSpPr>
            <p:spPr bwMode="auto">
              <a:xfrm>
                <a:off x="1181337" y="3660021"/>
                <a:ext cx="199176" cy="84817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7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A860D6B9-43C5-4250-BCA0-744253CEBBF3}"/>
                  </a:ext>
                </a:extLst>
              </p:cNvPr>
              <p:cNvSpPr/>
              <p:nvPr/>
            </p:nvSpPr>
            <p:spPr bwMode="auto">
              <a:xfrm>
                <a:off x="1388960" y="3660021"/>
                <a:ext cx="199176" cy="84817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7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73141648-8913-4936-BFA7-659F9CB57E46}"/>
                  </a:ext>
                </a:extLst>
              </p:cNvPr>
              <p:cNvSpPr/>
              <p:nvPr/>
            </p:nvSpPr>
            <p:spPr bwMode="auto">
              <a:xfrm>
                <a:off x="1594675" y="3660021"/>
                <a:ext cx="199176" cy="84817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7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12F1CDE5-9AB6-4406-86A6-3B7624126775}"/>
                  </a:ext>
                </a:extLst>
              </p:cNvPr>
              <p:cNvSpPr/>
              <p:nvPr/>
            </p:nvSpPr>
            <p:spPr bwMode="auto">
              <a:xfrm>
                <a:off x="1800390" y="3660021"/>
                <a:ext cx="199176" cy="84817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7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4812E9FD-1631-4D99-891B-E5C11C23916F}"/>
                  </a:ext>
                </a:extLst>
              </p:cNvPr>
              <p:cNvSpPr/>
              <p:nvPr/>
            </p:nvSpPr>
            <p:spPr bwMode="auto">
              <a:xfrm>
                <a:off x="2006105" y="3660021"/>
                <a:ext cx="199176" cy="84817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7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1F17F1BD-8093-4251-82A7-17596EE00845}"/>
                  </a:ext>
                </a:extLst>
              </p:cNvPr>
              <p:cNvSpPr/>
              <p:nvPr/>
            </p:nvSpPr>
            <p:spPr bwMode="auto">
              <a:xfrm>
                <a:off x="2211820" y="3660021"/>
                <a:ext cx="199176" cy="84817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7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173" name="Group 172">
              <a:extLst>
                <a:ext uri="{FF2B5EF4-FFF2-40B4-BE49-F238E27FC236}">
                  <a16:creationId xmlns:a16="http://schemas.microsoft.com/office/drawing/2014/main" id="{D6CCE501-1E63-453D-A551-818A8EBB0506}"/>
                </a:ext>
              </a:extLst>
            </p:cNvPr>
            <p:cNvGrpSpPr/>
            <p:nvPr/>
          </p:nvGrpSpPr>
          <p:grpSpPr>
            <a:xfrm>
              <a:off x="721006" y="3807723"/>
              <a:ext cx="1551413" cy="63027"/>
              <a:chOff x="1181337" y="3660021"/>
              <a:chExt cx="1229659" cy="84817"/>
            </a:xfrm>
          </p:grpSpPr>
          <p:sp>
            <p:nvSpPr>
              <p:cNvPr id="174" name="Rectangle 173">
                <a:extLst>
                  <a:ext uri="{FF2B5EF4-FFF2-40B4-BE49-F238E27FC236}">
                    <a16:creationId xmlns:a16="http://schemas.microsoft.com/office/drawing/2014/main" id="{A8C30E62-CDB8-455A-AB25-00564507B276}"/>
                  </a:ext>
                </a:extLst>
              </p:cNvPr>
              <p:cNvSpPr/>
              <p:nvPr/>
            </p:nvSpPr>
            <p:spPr bwMode="auto">
              <a:xfrm>
                <a:off x="1181337" y="3660021"/>
                <a:ext cx="199176" cy="84817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7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175" name="Rectangle 174">
                <a:extLst>
                  <a:ext uri="{FF2B5EF4-FFF2-40B4-BE49-F238E27FC236}">
                    <a16:creationId xmlns:a16="http://schemas.microsoft.com/office/drawing/2014/main" id="{1FDFD733-6AC4-4BD2-BD84-52670F093866}"/>
                  </a:ext>
                </a:extLst>
              </p:cNvPr>
              <p:cNvSpPr/>
              <p:nvPr/>
            </p:nvSpPr>
            <p:spPr bwMode="auto">
              <a:xfrm>
                <a:off x="1388960" y="3660021"/>
                <a:ext cx="199176" cy="84817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7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76" name="Rectangle 175">
                <a:extLst>
                  <a:ext uri="{FF2B5EF4-FFF2-40B4-BE49-F238E27FC236}">
                    <a16:creationId xmlns:a16="http://schemas.microsoft.com/office/drawing/2014/main" id="{747B1706-5C29-479C-BE76-AB39D8243621}"/>
                  </a:ext>
                </a:extLst>
              </p:cNvPr>
              <p:cNvSpPr/>
              <p:nvPr/>
            </p:nvSpPr>
            <p:spPr bwMode="auto">
              <a:xfrm>
                <a:off x="1594675" y="3660021"/>
                <a:ext cx="199176" cy="84817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7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77" name="Rectangle 176">
                <a:extLst>
                  <a:ext uri="{FF2B5EF4-FFF2-40B4-BE49-F238E27FC236}">
                    <a16:creationId xmlns:a16="http://schemas.microsoft.com/office/drawing/2014/main" id="{9D8FF7CA-1DBC-456A-979B-3B870895B7EF}"/>
                  </a:ext>
                </a:extLst>
              </p:cNvPr>
              <p:cNvSpPr/>
              <p:nvPr/>
            </p:nvSpPr>
            <p:spPr bwMode="auto">
              <a:xfrm>
                <a:off x="1800390" y="3660021"/>
                <a:ext cx="199176" cy="84817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7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78" name="Rectangle 177">
                <a:extLst>
                  <a:ext uri="{FF2B5EF4-FFF2-40B4-BE49-F238E27FC236}">
                    <a16:creationId xmlns:a16="http://schemas.microsoft.com/office/drawing/2014/main" id="{A5D0B957-BCA8-40F7-8C31-1A3EA926978F}"/>
                  </a:ext>
                </a:extLst>
              </p:cNvPr>
              <p:cNvSpPr/>
              <p:nvPr/>
            </p:nvSpPr>
            <p:spPr bwMode="auto">
              <a:xfrm>
                <a:off x="2006105" y="3660021"/>
                <a:ext cx="199176" cy="84817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7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79" name="Rectangle 178">
                <a:extLst>
                  <a:ext uri="{FF2B5EF4-FFF2-40B4-BE49-F238E27FC236}">
                    <a16:creationId xmlns:a16="http://schemas.microsoft.com/office/drawing/2014/main" id="{80C6DB83-361F-4446-A7E5-139EDD0C415F}"/>
                  </a:ext>
                </a:extLst>
              </p:cNvPr>
              <p:cNvSpPr/>
              <p:nvPr/>
            </p:nvSpPr>
            <p:spPr bwMode="auto">
              <a:xfrm>
                <a:off x="2211820" y="3660021"/>
                <a:ext cx="199176" cy="84817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7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</p:grpSp>
      <p:pic>
        <p:nvPicPr>
          <p:cNvPr id="8" name="Graphic 7">
            <a:extLst>
              <a:ext uri="{FF2B5EF4-FFF2-40B4-BE49-F238E27FC236}">
                <a16:creationId xmlns:a16="http://schemas.microsoft.com/office/drawing/2014/main" id="{2417F8B5-54EE-40AE-8DA6-514DEF968B6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384872" y="3977718"/>
            <a:ext cx="248160" cy="248160"/>
          </a:xfrm>
          <a:prstGeom prst="rect">
            <a:avLst/>
          </a:prstGeom>
        </p:spPr>
      </p:pic>
      <p:grpSp>
        <p:nvGrpSpPr>
          <p:cNvPr id="305" name="Group 304">
            <a:extLst>
              <a:ext uri="{FF2B5EF4-FFF2-40B4-BE49-F238E27FC236}">
                <a16:creationId xmlns:a16="http://schemas.microsoft.com/office/drawing/2014/main" id="{1F79F1F7-E8A9-4F36-ABC6-09426326745E}"/>
              </a:ext>
            </a:extLst>
          </p:cNvPr>
          <p:cNvGrpSpPr/>
          <p:nvPr/>
        </p:nvGrpSpPr>
        <p:grpSpPr>
          <a:xfrm>
            <a:off x="2563889" y="3270497"/>
            <a:ext cx="1551413" cy="616437"/>
            <a:chOff x="721006" y="3254313"/>
            <a:chExt cx="1551413" cy="616437"/>
          </a:xfrm>
        </p:grpSpPr>
        <p:sp>
          <p:nvSpPr>
            <p:cNvPr id="306" name="TextBox 305">
              <a:extLst>
                <a:ext uri="{FF2B5EF4-FFF2-40B4-BE49-F238E27FC236}">
                  <a16:creationId xmlns:a16="http://schemas.microsoft.com/office/drawing/2014/main" id="{C469E2A6-CEFF-40FD-8390-665BFF2DF28E}"/>
                </a:ext>
              </a:extLst>
            </p:cNvPr>
            <p:cNvSpPr txBox="1"/>
            <p:nvPr/>
          </p:nvSpPr>
          <p:spPr>
            <a:xfrm>
              <a:off x="727586" y="3254313"/>
              <a:ext cx="447238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vl="0">
                <a:lnSpc>
                  <a:spcPct val="90000"/>
                </a:lnSpc>
                <a:spcAft>
                  <a:spcPts val="600"/>
                </a:spcAft>
                <a:defRPr/>
              </a:pPr>
              <a:r>
                <a:rPr lang="en-US" sz="700"/>
                <a:t>Inferencing</a:t>
              </a:r>
            </a:p>
          </p:txBody>
        </p:sp>
        <p:sp>
          <p:nvSpPr>
            <p:cNvPr id="307" name="TextBox 306">
              <a:extLst>
                <a:ext uri="{FF2B5EF4-FFF2-40B4-BE49-F238E27FC236}">
                  <a16:creationId xmlns:a16="http://schemas.microsoft.com/office/drawing/2014/main" id="{16AFA529-3165-4859-801D-C094E08139CF}"/>
                </a:ext>
              </a:extLst>
            </p:cNvPr>
            <p:cNvSpPr txBox="1"/>
            <p:nvPr/>
          </p:nvSpPr>
          <p:spPr>
            <a:xfrm>
              <a:off x="721006" y="3489144"/>
              <a:ext cx="32220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vl="0">
                <a:lnSpc>
                  <a:spcPct val="90000"/>
                </a:lnSpc>
                <a:spcAft>
                  <a:spcPts val="600"/>
                </a:spcAft>
                <a:defRPr/>
              </a:pPr>
              <a:r>
                <a:rPr lang="en-US" sz="700"/>
                <a:t>Training</a:t>
              </a:r>
            </a:p>
          </p:txBody>
        </p:sp>
        <p:sp>
          <p:nvSpPr>
            <p:cNvPr id="308" name="TextBox 307">
              <a:extLst>
                <a:ext uri="{FF2B5EF4-FFF2-40B4-BE49-F238E27FC236}">
                  <a16:creationId xmlns:a16="http://schemas.microsoft.com/office/drawing/2014/main" id="{38BA5AA5-AAEB-4EEA-9850-8D208073D6B5}"/>
                </a:ext>
              </a:extLst>
            </p:cNvPr>
            <p:cNvSpPr txBox="1"/>
            <p:nvPr/>
          </p:nvSpPr>
          <p:spPr>
            <a:xfrm>
              <a:off x="721006" y="3704242"/>
              <a:ext cx="182742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vl="0">
                <a:lnSpc>
                  <a:spcPct val="90000"/>
                </a:lnSpc>
                <a:spcAft>
                  <a:spcPts val="600"/>
                </a:spcAft>
                <a:defRPr/>
              </a:pPr>
              <a:r>
                <a:rPr lang="en-US" sz="700"/>
                <a:t>Data</a:t>
              </a:r>
            </a:p>
          </p:txBody>
        </p:sp>
        <p:grpSp>
          <p:nvGrpSpPr>
            <p:cNvPr id="309" name="Group 308">
              <a:extLst>
                <a:ext uri="{FF2B5EF4-FFF2-40B4-BE49-F238E27FC236}">
                  <a16:creationId xmlns:a16="http://schemas.microsoft.com/office/drawing/2014/main" id="{2A90C635-FEF7-4EFD-A4B1-62A1AD890CB5}"/>
                </a:ext>
              </a:extLst>
            </p:cNvPr>
            <p:cNvGrpSpPr/>
            <p:nvPr/>
          </p:nvGrpSpPr>
          <p:grpSpPr>
            <a:xfrm>
              <a:off x="721006" y="3371255"/>
              <a:ext cx="1551413" cy="63027"/>
              <a:chOff x="1181337" y="3529127"/>
              <a:chExt cx="1229659" cy="84817"/>
            </a:xfrm>
          </p:grpSpPr>
          <p:sp>
            <p:nvSpPr>
              <p:cNvPr id="324" name="Rectangle 323">
                <a:extLst>
                  <a:ext uri="{FF2B5EF4-FFF2-40B4-BE49-F238E27FC236}">
                    <a16:creationId xmlns:a16="http://schemas.microsoft.com/office/drawing/2014/main" id="{33EF3FEB-2822-4592-932C-983784C098BC}"/>
                  </a:ext>
                </a:extLst>
              </p:cNvPr>
              <p:cNvSpPr/>
              <p:nvPr/>
            </p:nvSpPr>
            <p:spPr bwMode="auto">
              <a:xfrm>
                <a:off x="1181337" y="3529127"/>
                <a:ext cx="199176" cy="84817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7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25" name="Rectangle 324">
                <a:extLst>
                  <a:ext uri="{FF2B5EF4-FFF2-40B4-BE49-F238E27FC236}">
                    <a16:creationId xmlns:a16="http://schemas.microsoft.com/office/drawing/2014/main" id="{98AE93A8-8321-4FA1-96CC-78AB3E41FF3F}"/>
                  </a:ext>
                </a:extLst>
              </p:cNvPr>
              <p:cNvSpPr/>
              <p:nvPr/>
            </p:nvSpPr>
            <p:spPr bwMode="auto">
              <a:xfrm>
                <a:off x="1388960" y="3529127"/>
                <a:ext cx="199176" cy="84817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7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26" name="Rectangle 325">
                <a:extLst>
                  <a:ext uri="{FF2B5EF4-FFF2-40B4-BE49-F238E27FC236}">
                    <a16:creationId xmlns:a16="http://schemas.microsoft.com/office/drawing/2014/main" id="{24F04891-1C4E-451F-B1F0-7F08392723AA}"/>
                  </a:ext>
                </a:extLst>
              </p:cNvPr>
              <p:cNvSpPr/>
              <p:nvPr/>
            </p:nvSpPr>
            <p:spPr bwMode="auto">
              <a:xfrm>
                <a:off x="1594675" y="3529127"/>
                <a:ext cx="199176" cy="84817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7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27" name="Rectangle 326">
                <a:extLst>
                  <a:ext uri="{FF2B5EF4-FFF2-40B4-BE49-F238E27FC236}">
                    <a16:creationId xmlns:a16="http://schemas.microsoft.com/office/drawing/2014/main" id="{73048B52-C3FE-483F-8B74-72EC6CAD7663}"/>
                  </a:ext>
                </a:extLst>
              </p:cNvPr>
              <p:cNvSpPr/>
              <p:nvPr/>
            </p:nvSpPr>
            <p:spPr bwMode="auto">
              <a:xfrm>
                <a:off x="1800390" y="3529127"/>
                <a:ext cx="199176" cy="84817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7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28" name="Rectangle 327">
                <a:extLst>
                  <a:ext uri="{FF2B5EF4-FFF2-40B4-BE49-F238E27FC236}">
                    <a16:creationId xmlns:a16="http://schemas.microsoft.com/office/drawing/2014/main" id="{2C7CCD65-3B02-449B-9D90-05372692AC88}"/>
                  </a:ext>
                </a:extLst>
              </p:cNvPr>
              <p:cNvSpPr/>
              <p:nvPr/>
            </p:nvSpPr>
            <p:spPr bwMode="auto">
              <a:xfrm>
                <a:off x="2006105" y="3529127"/>
                <a:ext cx="199176" cy="84817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7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29" name="Rectangle 328">
                <a:extLst>
                  <a:ext uri="{FF2B5EF4-FFF2-40B4-BE49-F238E27FC236}">
                    <a16:creationId xmlns:a16="http://schemas.microsoft.com/office/drawing/2014/main" id="{404F8BB7-9E08-4EB4-9645-DA9499B2AC98}"/>
                  </a:ext>
                </a:extLst>
              </p:cNvPr>
              <p:cNvSpPr/>
              <p:nvPr/>
            </p:nvSpPr>
            <p:spPr bwMode="auto">
              <a:xfrm>
                <a:off x="2211820" y="3529127"/>
                <a:ext cx="199176" cy="84817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7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310" name="Group 309">
              <a:extLst>
                <a:ext uri="{FF2B5EF4-FFF2-40B4-BE49-F238E27FC236}">
                  <a16:creationId xmlns:a16="http://schemas.microsoft.com/office/drawing/2014/main" id="{9EA969D8-66F5-42CB-A20A-A8D658AF5B61}"/>
                </a:ext>
              </a:extLst>
            </p:cNvPr>
            <p:cNvGrpSpPr/>
            <p:nvPr/>
          </p:nvGrpSpPr>
          <p:grpSpPr>
            <a:xfrm>
              <a:off x="721006" y="3596067"/>
              <a:ext cx="1551413" cy="63027"/>
              <a:chOff x="1181337" y="3660021"/>
              <a:chExt cx="1229659" cy="84817"/>
            </a:xfrm>
          </p:grpSpPr>
          <p:sp>
            <p:nvSpPr>
              <p:cNvPr id="318" name="Rectangle 317">
                <a:extLst>
                  <a:ext uri="{FF2B5EF4-FFF2-40B4-BE49-F238E27FC236}">
                    <a16:creationId xmlns:a16="http://schemas.microsoft.com/office/drawing/2014/main" id="{16D24C9A-03E2-4F55-B8EC-41C5D13016D7}"/>
                  </a:ext>
                </a:extLst>
              </p:cNvPr>
              <p:cNvSpPr/>
              <p:nvPr/>
            </p:nvSpPr>
            <p:spPr bwMode="auto">
              <a:xfrm>
                <a:off x="1181337" y="3660021"/>
                <a:ext cx="199176" cy="84817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7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319" name="Rectangle 318">
                <a:extLst>
                  <a:ext uri="{FF2B5EF4-FFF2-40B4-BE49-F238E27FC236}">
                    <a16:creationId xmlns:a16="http://schemas.microsoft.com/office/drawing/2014/main" id="{CC5E4EC9-4635-4568-97C7-FBC8D674120D}"/>
                  </a:ext>
                </a:extLst>
              </p:cNvPr>
              <p:cNvSpPr/>
              <p:nvPr/>
            </p:nvSpPr>
            <p:spPr bwMode="auto">
              <a:xfrm>
                <a:off x="1388960" y="3660021"/>
                <a:ext cx="199176" cy="84817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7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20" name="Rectangle 319">
                <a:extLst>
                  <a:ext uri="{FF2B5EF4-FFF2-40B4-BE49-F238E27FC236}">
                    <a16:creationId xmlns:a16="http://schemas.microsoft.com/office/drawing/2014/main" id="{8EF57CA8-B208-421F-AADA-D94F33026A26}"/>
                  </a:ext>
                </a:extLst>
              </p:cNvPr>
              <p:cNvSpPr/>
              <p:nvPr/>
            </p:nvSpPr>
            <p:spPr bwMode="auto">
              <a:xfrm>
                <a:off x="1594675" y="3660021"/>
                <a:ext cx="199176" cy="84817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7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21" name="Rectangle 320">
                <a:extLst>
                  <a:ext uri="{FF2B5EF4-FFF2-40B4-BE49-F238E27FC236}">
                    <a16:creationId xmlns:a16="http://schemas.microsoft.com/office/drawing/2014/main" id="{EA5592FB-BD5C-4200-9137-87B061DD5F34}"/>
                  </a:ext>
                </a:extLst>
              </p:cNvPr>
              <p:cNvSpPr/>
              <p:nvPr/>
            </p:nvSpPr>
            <p:spPr bwMode="auto">
              <a:xfrm>
                <a:off x="1800390" y="3660021"/>
                <a:ext cx="199176" cy="84817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7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22" name="Rectangle 321">
                <a:extLst>
                  <a:ext uri="{FF2B5EF4-FFF2-40B4-BE49-F238E27FC236}">
                    <a16:creationId xmlns:a16="http://schemas.microsoft.com/office/drawing/2014/main" id="{03EF1C9B-E0D4-455A-B510-AFF57461371A}"/>
                  </a:ext>
                </a:extLst>
              </p:cNvPr>
              <p:cNvSpPr/>
              <p:nvPr/>
            </p:nvSpPr>
            <p:spPr bwMode="auto">
              <a:xfrm>
                <a:off x="2006105" y="3660021"/>
                <a:ext cx="199176" cy="84817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7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23" name="Rectangle 322">
                <a:extLst>
                  <a:ext uri="{FF2B5EF4-FFF2-40B4-BE49-F238E27FC236}">
                    <a16:creationId xmlns:a16="http://schemas.microsoft.com/office/drawing/2014/main" id="{921D7B19-774C-44C4-A87A-E8C379EF6071}"/>
                  </a:ext>
                </a:extLst>
              </p:cNvPr>
              <p:cNvSpPr/>
              <p:nvPr/>
            </p:nvSpPr>
            <p:spPr bwMode="auto">
              <a:xfrm>
                <a:off x="2211820" y="3660021"/>
                <a:ext cx="199176" cy="84817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7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311" name="Group 310">
              <a:extLst>
                <a:ext uri="{FF2B5EF4-FFF2-40B4-BE49-F238E27FC236}">
                  <a16:creationId xmlns:a16="http://schemas.microsoft.com/office/drawing/2014/main" id="{446ED632-6B82-4133-96B4-638806A3C4BF}"/>
                </a:ext>
              </a:extLst>
            </p:cNvPr>
            <p:cNvGrpSpPr/>
            <p:nvPr/>
          </p:nvGrpSpPr>
          <p:grpSpPr>
            <a:xfrm>
              <a:off x="721006" y="3807723"/>
              <a:ext cx="1551413" cy="63027"/>
              <a:chOff x="1181337" y="3660021"/>
              <a:chExt cx="1229659" cy="84817"/>
            </a:xfrm>
          </p:grpSpPr>
          <p:sp>
            <p:nvSpPr>
              <p:cNvPr id="312" name="Rectangle 311">
                <a:extLst>
                  <a:ext uri="{FF2B5EF4-FFF2-40B4-BE49-F238E27FC236}">
                    <a16:creationId xmlns:a16="http://schemas.microsoft.com/office/drawing/2014/main" id="{7D7C392D-8403-4D29-BA9B-744E67E4ECA7}"/>
                  </a:ext>
                </a:extLst>
              </p:cNvPr>
              <p:cNvSpPr/>
              <p:nvPr/>
            </p:nvSpPr>
            <p:spPr bwMode="auto">
              <a:xfrm>
                <a:off x="1181337" y="3660021"/>
                <a:ext cx="199176" cy="84817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7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313" name="Rectangle 312">
                <a:extLst>
                  <a:ext uri="{FF2B5EF4-FFF2-40B4-BE49-F238E27FC236}">
                    <a16:creationId xmlns:a16="http://schemas.microsoft.com/office/drawing/2014/main" id="{6FDAF70A-E51B-4045-9E92-F4A90A1A3EB6}"/>
                  </a:ext>
                </a:extLst>
              </p:cNvPr>
              <p:cNvSpPr/>
              <p:nvPr/>
            </p:nvSpPr>
            <p:spPr bwMode="auto">
              <a:xfrm>
                <a:off x="1388960" y="3660021"/>
                <a:ext cx="199176" cy="84817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7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14" name="Rectangle 313">
                <a:extLst>
                  <a:ext uri="{FF2B5EF4-FFF2-40B4-BE49-F238E27FC236}">
                    <a16:creationId xmlns:a16="http://schemas.microsoft.com/office/drawing/2014/main" id="{F7B9FB04-1809-4D18-90FA-330555CAFA97}"/>
                  </a:ext>
                </a:extLst>
              </p:cNvPr>
              <p:cNvSpPr/>
              <p:nvPr/>
            </p:nvSpPr>
            <p:spPr bwMode="auto">
              <a:xfrm>
                <a:off x="1594675" y="3660021"/>
                <a:ext cx="199176" cy="84817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7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15" name="Rectangle 314">
                <a:extLst>
                  <a:ext uri="{FF2B5EF4-FFF2-40B4-BE49-F238E27FC236}">
                    <a16:creationId xmlns:a16="http://schemas.microsoft.com/office/drawing/2014/main" id="{078E9A6F-2881-461A-B80A-EEB02D39516C}"/>
                  </a:ext>
                </a:extLst>
              </p:cNvPr>
              <p:cNvSpPr/>
              <p:nvPr/>
            </p:nvSpPr>
            <p:spPr bwMode="auto">
              <a:xfrm>
                <a:off x="1800390" y="3660021"/>
                <a:ext cx="199176" cy="84817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7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16" name="Rectangle 315">
                <a:extLst>
                  <a:ext uri="{FF2B5EF4-FFF2-40B4-BE49-F238E27FC236}">
                    <a16:creationId xmlns:a16="http://schemas.microsoft.com/office/drawing/2014/main" id="{3494FC4B-5917-48C5-A745-FD881B42C6BD}"/>
                  </a:ext>
                </a:extLst>
              </p:cNvPr>
              <p:cNvSpPr/>
              <p:nvPr/>
            </p:nvSpPr>
            <p:spPr bwMode="auto">
              <a:xfrm>
                <a:off x="2006105" y="3660021"/>
                <a:ext cx="199176" cy="84817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7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17" name="Rectangle 316">
                <a:extLst>
                  <a:ext uri="{FF2B5EF4-FFF2-40B4-BE49-F238E27FC236}">
                    <a16:creationId xmlns:a16="http://schemas.microsoft.com/office/drawing/2014/main" id="{9CC7E68B-B660-46AE-806F-A8CC440092E0}"/>
                  </a:ext>
                </a:extLst>
              </p:cNvPr>
              <p:cNvSpPr/>
              <p:nvPr/>
            </p:nvSpPr>
            <p:spPr bwMode="auto">
              <a:xfrm>
                <a:off x="2211820" y="3660021"/>
                <a:ext cx="199176" cy="84817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7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</p:grpSp>
      <p:grpSp>
        <p:nvGrpSpPr>
          <p:cNvPr id="330" name="Group 329">
            <a:extLst>
              <a:ext uri="{FF2B5EF4-FFF2-40B4-BE49-F238E27FC236}">
                <a16:creationId xmlns:a16="http://schemas.microsoft.com/office/drawing/2014/main" id="{D7A638E5-CF07-4F53-A250-01498BA96BD0}"/>
              </a:ext>
            </a:extLst>
          </p:cNvPr>
          <p:cNvGrpSpPr/>
          <p:nvPr/>
        </p:nvGrpSpPr>
        <p:grpSpPr>
          <a:xfrm>
            <a:off x="4418361" y="3270497"/>
            <a:ext cx="1551413" cy="616437"/>
            <a:chOff x="721006" y="3254313"/>
            <a:chExt cx="1551413" cy="616437"/>
          </a:xfrm>
        </p:grpSpPr>
        <p:sp>
          <p:nvSpPr>
            <p:cNvPr id="331" name="TextBox 330">
              <a:extLst>
                <a:ext uri="{FF2B5EF4-FFF2-40B4-BE49-F238E27FC236}">
                  <a16:creationId xmlns:a16="http://schemas.microsoft.com/office/drawing/2014/main" id="{E607E8CB-34B7-4347-8493-FF784FFFD2FD}"/>
                </a:ext>
              </a:extLst>
            </p:cNvPr>
            <p:cNvSpPr txBox="1"/>
            <p:nvPr/>
          </p:nvSpPr>
          <p:spPr>
            <a:xfrm>
              <a:off x="727586" y="3254313"/>
              <a:ext cx="447238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vl="0">
                <a:lnSpc>
                  <a:spcPct val="90000"/>
                </a:lnSpc>
                <a:spcAft>
                  <a:spcPts val="600"/>
                </a:spcAft>
                <a:defRPr/>
              </a:pPr>
              <a:r>
                <a:rPr lang="en-US" sz="700"/>
                <a:t>Inferencing</a:t>
              </a:r>
            </a:p>
          </p:txBody>
        </p:sp>
        <p:sp>
          <p:nvSpPr>
            <p:cNvPr id="332" name="TextBox 331">
              <a:extLst>
                <a:ext uri="{FF2B5EF4-FFF2-40B4-BE49-F238E27FC236}">
                  <a16:creationId xmlns:a16="http://schemas.microsoft.com/office/drawing/2014/main" id="{6C49227C-3C8F-4059-8B62-63BF19631B41}"/>
                </a:ext>
              </a:extLst>
            </p:cNvPr>
            <p:cNvSpPr txBox="1"/>
            <p:nvPr/>
          </p:nvSpPr>
          <p:spPr>
            <a:xfrm>
              <a:off x="721006" y="3489144"/>
              <a:ext cx="32220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vl="0">
                <a:lnSpc>
                  <a:spcPct val="90000"/>
                </a:lnSpc>
                <a:spcAft>
                  <a:spcPts val="600"/>
                </a:spcAft>
                <a:defRPr/>
              </a:pPr>
              <a:r>
                <a:rPr lang="en-US" sz="700"/>
                <a:t>Training</a:t>
              </a:r>
            </a:p>
          </p:txBody>
        </p:sp>
        <p:sp>
          <p:nvSpPr>
            <p:cNvPr id="333" name="TextBox 332">
              <a:extLst>
                <a:ext uri="{FF2B5EF4-FFF2-40B4-BE49-F238E27FC236}">
                  <a16:creationId xmlns:a16="http://schemas.microsoft.com/office/drawing/2014/main" id="{94CE332C-2EF7-42DA-BFE7-88276ADA9533}"/>
                </a:ext>
              </a:extLst>
            </p:cNvPr>
            <p:cNvSpPr txBox="1"/>
            <p:nvPr/>
          </p:nvSpPr>
          <p:spPr>
            <a:xfrm>
              <a:off x="721006" y="3704242"/>
              <a:ext cx="182742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vl="0">
                <a:lnSpc>
                  <a:spcPct val="90000"/>
                </a:lnSpc>
                <a:spcAft>
                  <a:spcPts val="600"/>
                </a:spcAft>
                <a:defRPr/>
              </a:pPr>
              <a:r>
                <a:rPr lang="en-US" sz="700"/>
                <a:t>Data</a:t>
              </a:r>
            </a:p>
          </p:txBody>
        </p:sp>
        <p:grpSp>
          <p:nvGrpSpPr>
            <p:cNvPr id="334" name="Group 333">
              <a:extLst>
                <a:ext uri="{FF2B5EF4-FFF2-40B4-BE49-F238E27FC236}">
                  <a16:creationId xmlns:a16="http://schemas.microsoft.com/office/drawing/2014/main" id="{1395DA1C-2740-4F3A-A43D-ED3C522DD74B}"/>
                </a:ext>
              </a:extLst>
            </p:cNvPr>
            <p:cNvGrpSpPr/>
            <p:nvPr/>
          </p:nvGrpSpPr>
          <p:grpSpPr>
            <a:xfrm>
              <a:off x="721006" y="3371255"/>
              <a:ext cx="1551413" cy="63027"/>
              <a:chOff x="1181337" y="3529127"/>
              <a:chExt cx="1229659" cy="84817"/>
            </a:xfrm>
          </p:grpSpPr>
          <p:sp>
            <p:nvSpPr>
              <p:cNvPr id="349" name="Rectangle 348">
                <a:extLst>
                  <a:ext uri="{FF2B5EF4-FFF2-40B4-BE49-F238E27FC236}">
                    <a16:creationId xmlns:a16="http://schemas.microsoft.com/office/drawing/2014/main" id="{E4A55326-D99A-42EF-8E8C-A78F13B33169}"/>
                  </a:ext>
                </a:extLst>
              </p:cNvPr>
              <p:cNvSpPr/>
              <p:nvPr/>
            </p:nvSpPr>
            <p:spPr bwMode="auto">
              <a:xfrm>
                <a:off x="1181337" y="3529127"/>
                <a:ext cx="199176" cy="84817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7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50" name="Rectangle 349">
                <a:extLst>
                  <a:ext uri="{FF2B5EF4-FFF2-40B4-BE49-F238E27FC236}">
                    <a16:creationId xmlns:a16="http://schemas.microsoft.com/office/drawing/2014/main" id="{22A03BB6-A936-48CE-96F5-4C27646588BF}"/>
                  </a:ext>
                </a:extLst>
              </p:cNvPr>
              <p:cNvSpPr/>
              <p:nvPr/>
            </p:nvSpPr>
            <p:spPr bwMode="auto">
              <a:xfrm>
                <a:off x="1388960" y="3529127"/>
                <a:ext cx="199176" cy="84817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7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51" name="Rectangle 350">
                <a:extLst>
                  <a:ext uri="{FF2B5EF4-FFF2-40B4-BE49-F238E27FC236}">
                    <a16:creationId xmlns:a16="http://schemas.microsoft.com/office/drawing/2014/main" id="{5E5CD90D-EC13-47AB-B3A4-4679A4A38AC3}"/>
                  </a:ext>
                </a:extLst>
              </p:cNvPr>
              <p:cNvSpPr/>
              <p:nvPr/>
            </p:nvSpPr>
            <p:spPr bwMode="auto">
              <a:xfrm>
                <a:off x="1594675" y="3529127"/>
                <a:ext cx="199176" cy="84817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7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52" name="Rectangle 351">
                <a:extLst>
                  <a:ext uri="{FF2B5EF4-FFF2-40B4-BE49-F238E27FC236}">
                    <a16:creationId xmlns:a16="http://schemas.microsoft.com/office/drawing/2014/main" id="{7124B2C1-DA1D-4293-8174-594A75A9878F}"/>
                  </a:ext>
                </a:extLst>
              </p:cNvPr>
              <p:cNvSpPr/>
              <p:nvPr/>
            </p:nvSpPr>
            <p:spPr bwMode="auto">
              <a:xfrm>
                <a:off x="1800390" y="3529127"/>
                <a:ext cx="199176" cy="84817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7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53" name="Rectangle 352">
                <a:extLst>
                  <a:ext uri="{FF2B5EF4-FFF2-40B4-BE49-F238E27FC236}">
                    <a16:creationId xmlns:a16="http://schemas.microsoft.com/office/drawing/2014/main" id="{D45DFFB2-1783-4FDD-A88D-2F097965B722}"/>
                  </a:ext>
                </a:extLst>
              </p:cNvPr>
              <p:cNvSpPr/>
              <p:nvPr/>
            </p:nvSpPr>
            <p:spPr bwMode="auto">
              <a:xfrm>
                <a:off x="2006105" y="3529127"/>
                <a:ext cx="199176" cy="84817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7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54" name="Rectangle 353">
                <a:extLst>
                  <a:ext uri="{FF2B5EF4-FFF2-40B4-BE49-F238E27FC236}">
                    <a16:creationId xmlns:a16="http://schemas.microsoft.com/office/drawing/2014/main" id="{24404BFF-ABD9-4333-9EE3-B61F0B953CD1}"/>
                  </a:ext>
                </a:extLst>
              </p:cNvPr>
              <p:cNvSpPr/>
              <p:nvPr/>
            </p:nvSpPr>
            <p:spPr bwMode="auto">
              <a:xfrm>
                <a:off x="2211820" y="3529127"/>
                <a:ext cx="199176" cy="84817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7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335" name="Group 334">
              <a:extLst>
                <a:ext uri="{FF2B5EF4-FFF2-40B4-BE49-F238E27FC236}">
                  <a16:creationId xmlns:a16="http://schemas.microsoft.com/office/drawing/2014/main" id="{F1E2A019-3154-4A43-BB02-71E3B351E992}"/>
                </a:ext>
              </a:extLst>
            </p:cNvPr>
            <p:cNvGrpSpPr/>
            <p:nvPr/>
          </p:nvGrpSpPr>
          <p:grpSpPr>
            <a:xfrm>
              <a:off x="721006" y="3596067"/>
              <a:ext cx="1551413" cy="63027"/>
              <a:chOff x="1181337" y="3660021"/>
              <a:chExt cx="1229659" cy="84817"/>
            </a:xfrm>
          </p:grpSpPr>
          <p:sp>
            <p:nvSpPr>
              <p:cNvPr id="343" name="Rectangle 342">
                <a:extLst>
                  <a:ext uri="{FF2B5EF4-FFF2-40B4-BE49-F238E27FC236}">
                    <a16:creationId xmlns:a16="http://schemas.microsoft.com/office/drawing/2014/main" id="{BFC089A8-A0FA-43F2-99C9-DE617888732C}"/>
                  </a:ext>
                </a:extLst>
              </p:cNvPr>
              <p:cNvSpPr/>
              <p:nvPr/>
            </p:nvSpPr>
            <p:spPr bwMode="auto">
              <a:xfrm>
                <a:off x="1181337" y="3660021"/>
                <a:ext cx="199176" cy="84817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7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344" name="Rectangle 343">
                <a:extLst>
                  <a:ext uri="{FF2B5EF4-FFF2-40B4-BE49-F238E27FC236}">
                    <a16:creationId xmlns:a16="http://schemas.microsoft.com/office/drawing/2014/main" id="{7B9E0B86-EDD2-439B-AEAC-63E7F990E156}"/>
                  </a:ext>
                </a:extLst>
              </p:cNvPr>
              <p:cNvSpPr/>
              <p:nvPr/>
            </p:nvSpPr>
            <p:spPr bwMode="auto">
              <a:xfrm>
                <a:off x="1388960" y="3660021"/>
                <a:ext cx="199176" cy="84817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7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45" name="Rectangle 344">
                <a:extLst>
                  <a:ext uri="{FF2B5EF4-FFF2-40B4-BE49-F238E27FC236}">
                    <a16:creationId xmlns:a16="http://schemas.microsoft.com/office/drawing/2014/main" id="{DAFB4785-8685-442D-877C-BCA89C9EB9F8}"/>
                  </a:ext>
                </a:extLst>
              </p:cNvPr>
              <p:cNvSpPr/>
              <p:nvPr/>
            </p:nvSpPr>
            <p:spPr bwMode="auto">
              <a:xfrm>
                <a:off x="1594675" y="3660021"/>
                <a:ext cx="199176" cy="84817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7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46" name="Rectangle 345">
                <a:extLst>
                  <a:ext uri="{FF2B5EF4-FFF2-40B4-BE49-F238E27FC236}">
                    <a16:creationId xmlns:a16="http://schemas.microsoft.com/office/drawing/2014/main" id="{8AEE11E7-47DB-42D5-AE80-2C7CE5357B9A}"/>
                  </a:ext>
                </a:extLst>
              </p:cNvPr>
              <p:cNvSpPr/>
              <p:nvPr/>
            </p:nvSpPr>
            <p:spPr bwMode="auto">
              <a:xfrm>
                <a:off x="1800390" y="3660021"/>
                <a:ext cx="199176" cy="84817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7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47" name="Rectangle 346">
                <a:extLst>
                  <a:ext uri="{FF2B5EF4-FFF2-40B4-BE49-F238E27FC236}">
                    <a16:creationId xmlns:a16="http://schemas.microsoft.com/office/drawing/2014/main" id="{98EC0AF7-E115-44B3-B6CF-121F895124FB}"/>
                  </a:ext>
                </a:extLst>
              </p:cNvPr>
              <p:cNvSpPr/>
              <p:nvPr/>
            </p:nvSpPr>
            <p:spPr bwMode="auto">
              <a:xfrm>
                <a:off x="2006105" y="3660021"/>
                <a:ext cx="199176" cy="84817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7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48" name="Rectangle 347">
                <a:extLst>
                  <a:ext uri="{FF2B5EF4-FFF2-40B4-BE49-F238E27FC236}">
                    <a16:creationId xmlns:a16="http://schemas.microsoft.com/office/drawing/2014/main" id="{63B51902-FA6F-4D80-B859-82B6BE561D70}"/>
                  </a:ext>
                </a:extLst>
              </p:cNvPr>
              <p:cNvSpPr/>
              <p:nvPr/>
            </p:nvSpPr>
            <p:spPr bwMode="auto">
              <a:xfrm>
                <a:off x="2211820" y="3660021"/>
                <a:ext cx="199176" cy="84817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7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336" name="Group 335">
              <a:extLst>
                <a:ext uri="{FF2B5EF4-FFF2-40B4-BE49-F238E27FC236}">
                  <a16:creationId xmlns:a16="http://schemas.microsoft.com/office/drawing/2014/main" id="{C7FE0347-E133-4E0D-94DE-57131C0B8917}"/>
                </a:ext>
              </a:extLst>
            </p:cNvPr>
            <p:cNvGrpSpPr/>
            <p:nvPr/>
          </p:nvGrpSpPr>
          <p:grpSpPr>
            <a:xfrm>
              <a:off x="721006" y="3807723"/>
              <a:ext cx="1551413" cy="63027"/>
              <a:chOff x="1181337" y="3660021"/>
              <a:chExt cx="1229659" cy="84817"/>
            </a:xfrm>
          </p:grpSpPr>
          <p:sp>
            <p:nvSpPr>
              <p:cNvPr id="337" name="Rectangle 336">
                <a:extLst>
                  <a:ext uri="{FF2B5EF4-FFF2-40B4-BE49-F238E27FC236}">
                    <a16:creationId xmlns:a16="http://schemas.microsoft.com/office/drawing/2014/main" id="{53B5BAA4-A75C-4B90-8D7C-AD489393F223}"/>
                  </a:ext>
                </a:extLst>
              </p:cNvPr>
              <p:cNvSpPr/>
              <p:nvPr/>
            </p:nvSpPr>
            <p:spPr bwMode="auto">
              <a:xfrm>
                <a:off x="1181337" y="3660021"/>
                <a:ext cx="199176" cy="84817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7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338" name="Rectangle 337">
                <a:extLst>
                  <a:ext uri="{FF2B5EF4-FFF2-40B4-BE49-F238E27FC236}">
                    <a16:creationId xmlns:a16="http://schemas.microsoft.com/office/drawing/2014/main" id="{5E31A6A2-B11B-4B6B-AC71-46293214BB5E}"/>
                  </a:ext>
                </a:extLst>
              </p:cNvPr>
              <p:cNvSpPr/>
              <p:nvPr/>
            </p:nvSpPr>
            <p:spPr bwMode="auto">
              <a:xfrm>
                <a:off x="1388960" y="3660021"/>
                <a:ext cx="199176" cy="84817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7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39" name="Rectangle 338">
                <a:extLst>
                  <a:ext uri="{FF2B5EF4-FFF2-40B4-BE49-F238E27FC236}">
                    <a16:creationId xmlns:a16="http://schemas.microsoft.com/office/drawing/2014/main" id="{5E988CE9-08C1-4818-A35C-FE831AEF7085}"/>
                  </a:ext>
                </a:extLst>
              </p:cNvPr>
              <p:cNvSpPr/>
              <p:nvPr/>
            </p:nvSpPr>
            <p:spPr bwMode="auto">
              <a:xfrm>
                <a:off x="1594675" y="3660021"/>
                <a:ext cx="199176" cy="84817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7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40" name="Rectangle 339">
                <a:extLst>
                  <a:ext uri="{FF2B5EF4-FFF2-40B4-BE49-F238E27FC236}">
                    <a16:creationId xmlns:a16="http://schemas.microsoft.com/office/drawing/2014/main" id="{DB2F2E96-1963-46F3-9AF1-07DD824B1D2E}"/>
                  </a:ext>
                </a:extLst>
              </p:cNvPr>
              <p:cNvSpPr/>
              <p:nvPr/>
            </p:nvSpPr>
            <p:spPr bwMode="auto">
              <a:xfrm>
                <a:off x="1800390" y="3660021"/>
                <a:ext cx="199176" cy="84817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7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41" name="Rectangle 340">
                <a:extLst>
                  <a:ext uri="{FF2B5EF4-FFF2-40B4-BE49-F238E27FC236}">
                    <a16:creationId xmlns:a16="http://schemas.microsoft.com/office/drawing/2014/main" id="{279211EB-02AF-4CBD-89D2-794E21044B37}"/>
                  </a:ext>
                </a:extLst>
              </p:cNvPr>
              <p:cNvSpPr/>
              <p:nvPr/>
            </p:nvSpPr>
            <p:spPr bwMode="auto">
              <a:xfrm>
                <a:off x="2006105" y="3660021"/>
                <a:ext cx="199176" cy="84817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7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42" name="Rectangle 341">
                <a:extLst>
                  <a:ext uri="{FF2B5EF4-FFF2-40B4-BE49-F238E27FC236}">
                    <a16:creationId xmlns:a16="http://schemas.microsoft.com/office/drawing/2014/main" id="{621F9D2D-016B-48D7-A0CD-4EE634680D0A}"/>
                  </a:ext>
                </a:extLst>
              </p:cNvPr>
              <p:cNvSpPr/>
              <p:nvPr/>
            </p:nvSpPr>
            <p:spPr bwMode="auto">
              <a:xfrm>
                <a:off x="2211820" y="3660021"/>
                <a:ext cx="199176" cy="84817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7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</p:grpSp>
      <p:grpSp>
        <p:nvGrpSpPr>
          <p:cNvPr id="355" name="Group 354">
            <a:extLst>
              <a:ext uri="{FF2B5EF4-FFF2-40B4-BE49-F238E27FC236}">
                <a16:creationId xmlns:a16="http://schemas.microsoft.com/office/drawing/2014/main" id="{F63059E6-8450-4E4F-9804-789BEAA5439D}"/>
              </a:ext>
            </a:extLst>
          </p:cNvPr>
          <p:cNvGrpSpPr/>
          <p:nvPr/>
        </p:nvGrpSpPr>
        <p:grpSpPr>
          <a:xfrm>
            <a:off x="6236499" y="3270497"/>
            <a:ext cx="1551413" cy="616437"/>
            <a:chOff x="721006" y="3254313"/>
            <a:chExt cx="1551413" cy="616437"/>
          </a:xfrm>
        </p:grpSpPr>
        <p:sp>
          <p:nvSpPr>
            <p:cNvPr id="356" name="TextBox 355">
              <a:extLst>
                <a:ext uri="{FF2B5EF4-FFF2-40B4-BE49-F238E27FC236}">
                  <a16:creationId xmlns:a16="http://schemas.microsoft.com/office/drawing/2014/main" id="{75B7D6CA-9E73-4725-A3CB-60E702E8CBE3}"/>
                </a:ext>
              </a:extLst>
            </p:cNvPr>
            <p:cNvSpPr txBox="1"/>
            <p:nvPr/>
          </p:nvSpPr>
          <p:spPr>
            <a:xfrm>
              <a:off x="727586" y="3254313"/>
              <a:ext cx="447238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vl="0">
                <a:lnSpc>
                  <a:spcPct val="90000"/>
                </a:lnSpc>
                <a:spcAft>
                  <a:spcPts val="600"/>
                </a:spcAft>
                <a:defRPr/>
              </a:pPr>
              <a:r>
                <a:rPr lang="en-US" sz="700"/>
                <a:t>Inferencing</a:t>
              </a:r>
            </a:p>
          </p:txBody>
        </p:sp>
        <p:sp>
          <p:nvSpPr>
            <p:cNvPr id="357" name="TextBox 356">
              <a:extLst>
                <a:ext uri="{FF2B5EF4-FFF2-40B4-BE49-F238E27FC236}">
                  <a16:creationId xmlns:a16="http://schemas.microsoft.com/office/drawing/2014/main" id="{E409F52A-E751-483A-A0F6-C9764D3840DE}"/>
                </a:ext>
              </a:extLst>
            </p:cNvPr>
            <p:cNvSpPr txBox="1"/>
            <p:nvPr/>
          </p:nvSpPr>
          <p:spPr>
            <a:xfrm>
              <a:off x="721006" y="3489144"/>
              <a:ext cx="32220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vl="0">
                <a:lnSpc>
                  <a:spcPct val="90000"/>
                </a:lnSpc>
                <a:spcAft>
                  <a:spcPts val="600"/>
                </a:spcAft>
                <a:defRPr/>
              </a:pPr>
              <a:r>
                <a:rPr lang="en-US" sz="700"/>
                <a:t>Training</a:t>
              </a:r>
            </a:p>
          </p:txBody>
        </p:sp>
        <p:sp>
          <p:nvSpPr>
            <p:cNvPr id="358" name="TextBox 357">
              <a:extLst>
                <a:ext uri="{FF2B5EF4-FFF2-40B4-BE49-F238E27FC236}">
                  <a16:creationId xmlns:a16="http://schemas.microsoft.com/office/drawing/2014/main" id="{EDF78F97-6FE9-4B99-BD30-B1E313BCA6CD}"/>
                </a:ext>
              </a:extLst>
            </p:cNvPr>
            <p:cNvSpPr txBox="1"/>
            <p:nvPr/>
          </p:nvSpPr>
          <p:spPr>
            <a:xfrm>
              <a:off x="721006" y="3704242"/>
              <a:ext cx="182742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vl="0">
                <a:lnSpc>
                  <a:spcPct val="90000"/>
                </a:lnSpc>
                <a:spcAft>
                  <a:spcPts val="600"/>
                </a:spcAft>
                <a:defRPr/>
              </a:pPr>
              <a:r>
                <a:rPr lang="en-US" sz="700"/>
                <a:t>Data</a:t>
              </a:r>
            </a:p>
          </p:txBody>
        </p:sp>
        <p:grpSp>
          <p:nvGrpSpPr>
            <p:cNvPr id="359" name="Group 358">
              <a:extLst>
                <a:ext uri="{FF2B5EF4-FFF2-40B4-BE49-F238E27FC236}">
                  <a16:creationId xmlns:a16="http://schemas.microsoft.com/office/drawing/2014/main" id="{096F0F79-E8EB-4255-A650-6DFC9DA35959}"/>
                </a:ext>
              </a:extLst>
            </p:cNvPr>
            <p:cNvGrpSpPr/>
            <p:nvPr/>
          </p:nvGrpSpPr>
          <p:grpSpPr>
            <a:xfrm>
              <a:off x="721006" y="3371255"/>
              <a:ext cx="1551413" cy="63027"/>
              <a:chOff x="1181337" y="3529127"/>
              <a:chExt cx="1229659" cy="84817"/>
            </a:xfrm>
          </p:grpSpPr>
          <p:sp>
            <p:nvSpPr>
              <p:cNvPr id="374" name="Rectangle 373">
                <a:extLst>
                  <a:ext uri="{FF2B5EF4-FFF2-40B4-BE49-F238E27FC236}">
                    <a16:creationId xmlns:a16="http://schemas.microsoft.com/office/drawing/2014/main" id="{5B43403A-FA55-4F7B-93C0-86994F9BCD92}"/>
                  </a:ext>
                </a:extLst>
              </p:cNvPr>
              <p:cNvSpPr/>
              <p:nvPr/>
            </p:nvSpPr>
            <p:spPr bwMode="auto">
              <a:xfrm>
                <a:off x="1181337" y="3529127"/>
                <a:ext cx="199176" cy="84817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7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75" name="Rectangle 374">
                <a:extLst>
                  <a:ext uri="{FF2B5EF4-FFF2-40B4-BE49-F238E27FC236}">
                    <a16:creationId xmlns:a16="http://schemas.microsoft.com/office/drawing/2014/main" id="{D9FA6613-525D-4616-9E32-0126A6E56081}"/>
                  </a:ext>
                </a:extLst>
              </p:cNvPr>
              <p:cNvSpPr/>
              <p:nvPr/>
            </p:nvSpPr>
            <p:spPr bwMode="auto">
              <a:xfrm>
                <a:off x="1388960" y="3529127"/>
                <a:ext cx="199176" cy="84817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7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76" name="Rectangle 375">
                <a:extLst>
                  <a:ext uri="{FF2B5EF4-FFF2-40B4-BE49-F238E27FC236}">
                    <a16:creationId xmlns:a16="http://schemas.microsoft.com/office/drawing/2014/main" id="{BC7867D1-A387-4A99-A8DB-BB971F06F35A}"/>
                  </a:ext>
                </a:extLst>
              </p:cNvPr>
              <p:cNvSpPr/>
              <p:nvPr/>
            </p:nvSpPr>
            <p:spPr bwMode="auto">
              <a:xfrm>
                <a:off x="1594675" y="3529127"/>
                <a:ext cx="199176" cy="84817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7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77" name="Rectangle 376">
                <a:extLst>
                  <a:ext uri="{FF2B5EF4-FFF2-40B4-BE49-F238E27FC236}">
                    <a16:creationId xmlns:a16="http://schemas.microsoft.com/office/drawing/2014/main" id="{6135A49C-B09D-40A7-B604-A5D16150D90F}"/>
                  </a:ext>
                </a:extLst>
              </p:cNvPr>
              <p:cNvSpPr/>
              <p:nvPr/>
            </p:nvSpPr>
            <p:spPr bwMode="auto">
              <a:xfrm>
                <a:off x="1800390" y="3529127"/>
                <a:ext cx="199176" cy="84817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7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78" name="Rectangle 377">
                <a:extLst>
                  <a:ext uri="{FF2B5EF4-FFF2-40B4-BE49-F238E27FC236}">
                    <a16:creationId xmlns:a16="http://schemas.microsoft.com/office/drawing/2014/main" id="{06ED2E88-AA5F-4F2A-B66E-4AEF943D9FF1}"/>
                  </a:ext>
                </a:extLst>
              </p:cNvPr>
              <p:cNvSpPr/>
              <p:nvPr/>
            </p:nvSpPr>
            <p:spPr bwMode="auto">
              <a:xfrm>
                <a:off x="2006105" y="3529127"/>
                <a:ext cx="199176" cy="84817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7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79" name="Rectangle 378">
                <a:extLst>
                  <a:ext uri="{FF2B5EF4-FFF2-40B4-BE49-F238E27FC236}">
                    <a16:creationId xmlns:a16="http://schemas.microsoft.com/office/drawing/2014/main" id="{0E210544-7CAA-4BCF-B6DA-F7EC59B402EB}"/>
                  </a:ext>
                </a:extLst>
              </p:cNvPr>
              <p:cNvSpPr/>
              <p:nvPr/>
            </p:nvSpPr>
            <p:spPr bwMode="auto">
              <a:xfrm>
                <a:off x="2211820" y="3529127"/>
                <a:ext cx="199176" cy="84817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7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360" name="Group 359">
              <a:extLst>
                <a:ext uri="{FF2B5EF4-FFF2-40B4-BE49-F238E27FC236}">
                  <a16:creationId xmlns:a16="http://schemas.microsoft.com/office/drawing/2014/main" id="{803CABA5-A96C-4C2F-ADAA-354E9624C81E}"/>
                </a:ext>
              </a:extLst>
            </p:cNvPr>
            <p:cNvGrpSpPr/>
            <p:nvPr/>
          </p:nvGrpSpPr>
          <p:grpSpPr>
            <a:xfrm>
              <a:off x="721006" y="3596067"/>
              <a:ext cx="1551413" cy="63027"/>
              <a:chOff x="1181337" y="3660021"/>
              <a:chExt cx="1229659" cy="84817"/>
            </a:xfrm>
          </p:grpSpPr>
          <p:sp>
            <p:nvSpPr>
              <p:cNvPr id="368" name="Rectangle 367">
                <a:extLst>
                  <a:ext uri="{FF2B5EF4-FFF2-40B4-BE49-F238E27FC236}">
                    <a16:creationId xmlns:a16="http://schemas.microsoft.com/office/drawing/2014/main" id="{25A0B7A7-DFA4-4F0D-96F2-BDB4189E944E}"/>
                  </a:ext>
                </a:extLst>
              </p:cNvPr>
              <p:cNvSpPr/>
              <p:nvPr/>
            </p:nvSpPr>
            <p:spPr bwMode="auto">
              <a:xfrm>
                <a:off x="1181337" y="3660021"/>
                <a:ext cx="199176" cy="84817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7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369" name="Rectangle 368">
                <a:extLst>
                  <a:ext uri="{FF2B5EF4-FFF2-40B4-BE49-F238E27FC236}">
                    <a16:creationId xmlns:a16="http://schemas.microsoft.com/office/drawing/2014/main" id="{83C6512B-ED15-4DF4-9389-3FE5A9DD7E33}"/>
                  </a:ext>
                </a:extLst>
              </p:cNvPr>
              <p:cNvSpPr/>
              <p:nvPr/>
            </p:nvSpPr>
            <p:spPr bwMode="auto">
              <a:xfrm>
                <a:off x="1388960" y="3660021"/>
                <a:ext cx="199176" cy="84817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7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70" name="Rectangle 369">
                <a:extLst>
                  <a:ext uri="{FF2B5EF4-FFF2-40B4-BE49-F238E27FC236}">
                    <a16:creationId xmlns:a16="http://schemas.microsoft.com/office/drawing/2014/main" id="{88E41DD6-23D1-4341-90B7-1F69950536B3}"/>
                  </a:ext>
                </a:extLst>
              </p:cNvPr>
              <p:cNvSpPr/>
              <p:nvPr/>
            </p:nvSpPr>
            <p:spPr bwMode="auto">
              <a:xfrm>
                <a:off x="1594675" y="3660021"/>
                <a:ext cx="199176" cy="84817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7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71" name="Rectangle 370">
                <a:extLst>
                  <a:ext uri="{FF2B5EF4-FFF2-40B4-BE49-F238E27FC236}">
                    <a16:creationId xmlns:a16="http://schemas.microsoft.com/office/drawing/2014/main" id="{2E659A45-3FE1-494C-AF02-36C575F1C8F4}"/>
                  </a:ext>
                </a:extLst>
              </p:cNvPr>
              <p:cNvSpPr/>
              <p:nvPr/>
            </p:nvSpPr>
            <p:spPr bwMode="auto">
              <a:xfrm>
                <a:off x="1800390" y="3660021"/>
                <a:ext cx="199176" cy="84817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7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72" name="Rectangle 371">
                <a:extLst>
                  <a:ext uri="{FF2B5EF4-FFF2-40B4-BE49-F238E27FC236}">
                    <a16:creationId xmlns:a16="http://schemas.microsoft.com/office/drawing/2014/main" id="{DB828158-F3FB-49DC-A805-73CC4D83ECC9}"/>
                  </a:ext>
                </a:extLst>
              </p:cNvPr>
              <p:cNvSpPr/>
              <p:nvPr/>
            </p:nvSpPr>
            <p:spPr bwMode="auto">
              <a:xfrm>
                <a:off x="2006105" y="3660021"/>
                <a:ext cx="199176" cy="84817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7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73" name="Rectangle 372">
                <a:extLst>
                  <a:ext uri="{FF2B5EF4-FFF2-40B4-BE49-F238E27FC236}">
                    <a16:creationId xmlns:a16="http://schemas.microsoft.com/office/drawing/2014/main" id="{7733339C-1333-4105-B0AC-721E7FCA93FA}"/>
                  </a:ext>
                </a:extLst>
              </p:cNvPr>
              <p:cNvSpPr/>
              <p:nvPr/>
            </p:nvSpPr>
            <p:spPr bwMode="auto">
              <a:xfrm>
                <a:off x="2211820" y="3660021"/>
                <a:ext cx="199176" cy="84817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7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361" name="Group 360">
              <a:extLst>
                <a:ext uri="{FF2B5EF4-FFF2-40B4-BE49-F238E27FC236}">
                  <a16:creationId xmlns:a16="http://schemas.microsoft.com/office/drawing/2014/main" id="{B60D7B4D-3439-426A-ABB8-DC0140EFC527}"/>
                </a:ext>
              </a:extLst>
            </p:cNvPr>
            <p:cNvGrpSpPr/>
            <p:nvPr/>
          </p:nvGrpSpPr>
          <p:grpSpPr>
            <a:xfrm>
              <a:off x="721006" y="3807723"/>
              <a:ext cx="1551413" cy="63027"/>
              <a:chOff x="1181337" y="3660021"/>
              <a:chExt cx="1229659" cy="84817"/>
            </a:xfrm>
          </p:grpSpPr>
          <p:sp>
            <p:nvSpPr>
              <p:cNvPr id="362" name="Rectangle 361">
                <a:extLst>
                  <a:ext uri="{FF2B5EF4-FFF2-40B4-BE49-F238E27FC236}">
                    <a16:creationId xmlns:a16="http://schemas.microsoft.com/office/drawing/2014/main" id="{586B0C97-9E65-4710-BF02-6C1E30B03C93}"/>
                  </a:ext>
                </a:extLst>
              </p:cNvPr>
              <p:cNvSpPr/>
              <p:nvPr/>
            </p:nvSpPr>
            <p:spPr bwMode="auto">
              <a:xfrm>
                <a:off x="1181337" y="3660021"/>
                <a:ext cx="199176" cy="84817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7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363" name="Rectangle 362">
                <a:extLst>
                  <a:ext uri="{FF2B5EF4-FFF2-40B4-BE49-F238E27FC236}">
                    <a16:creationId xmlns:a16="http://schemas.microsoft.com/office/drawing/2014/main" id="{D397DC4B-17D5-4A90-B9F4-992A610F337D}"/>
                  </a:ext>
                </a:extLst>
              </p:cNvPr>
              <p:cNvSpPr/>
              <p:nvPr/>
            </p:nvSpPr>
            <p:spPr bwMode="auto">
              <a:xfrm>
                <a:off x="1388960" y="3660021"/>
                <a:ext cx="199176" cy="84817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7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64" name="Rectangle 363">
                <a:extLst>
                  <a:ext uri="{FF2B5EF4-FFF2-40B4-BE49-F238E27FC236}">
                    <a16:creationId xmlns:a16="http://schemas.microsoft.com/office/drawing/2014/main" id="{FF68CCE5-AAF2-42E1-98BC-418683541246}"/>
                  </a:ext>
                </a:extLst>
              </p:cNvPr>
              <p:cNvSpPr/>
              <p:nvPr/>
            </p:nvSpPr>
            <p:spPr bwMode="auto">
              <a:xfrm>
                <a:off x="1594675" y="3660021"/>
                <a:ext cx="199176" cy="84817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7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65" name="Rectangle 364">
                <a:extLst>
                  <a:ext uri="{FF2B5EF4-FFF2-40B4-BE49-F238E27FC236}">
                    <a16:creationId xmlns:a16="http://schemas.microsoft.com/office/drawing/2014/main" id="{205DE597-67A9-404F-9560-94FBA7757B93}"/>
                  </a:ext>
                </a:extLst>
              </p:cNvPr>
              <p:cNvSpPr/>
              <p:nvPr/>
            </p:nvSpPr>
            <p:spPr bwMode="auto">
              <a:xfrm>
                <a:off x="1800390" y="3660021"/>
                <a:ext cx="199176" cy="84817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7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66" name="Rectangle 365">
                <a:extLst>
                  <a:ext uri="{FF2B5EF4-FFF2-40B4-BE49-F238E27FC236}">
                    <a16:creationId xmlns:a16="http://schemas.microsoft.com/office/drawing/2014/main" id="{30D7979D-FD09-4C85-A8D0-F96CFB6BFD48}"/>
                  </a:ext>
                </a:extLst>
              </p:cNvPr>
              <p:cNvSpPr/>
              <p:nvPr/>
            </p:nvSpPr>
            <p:spPr bwMode="auto">
              <a:xfrm>
                <a:off x="2006105" y="3660021"/>
                <a:ext cx="199176" cy="84817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7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67" name="Rectangle 366">
                <a:extLst>
                  <a:ext uri="{FF2B5EF4-FFF2-40B4-BE49-F238E27FC236}">
                    <a16:creationId xmlns:a16="http://schemas.microsoft.com/office/drawing/2014/main" id="{5A9A38B5-C5E5-4EAE-9B73-64B725661DA4}"/>
                  </a:ext>
                </a:extLst>
              </p:cNvPr>
              <p:cNvSpPr/>
              <p:nvPr/>
            </p:nvSpPr>
            <p:spPr bwMode="auto">
              <a:xfrm>
                <a:off x="2211820" y="3660021"/>
                <a:ext cx="199176" cy="84817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7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</p:grpSp>
      <p:grpSp>
        <p:nvGrpSpPr>
          <p:cNvPr id="380" name="Group 379">
            <a:extLst>
              <a:ext uri="{FF2B5EF4-FFF2-40B4-BE49-F238E27FC236}">
                <a16:creationId xmlns:a16="http://schemas.microsoft.com/office/drawing/2014/main" id="{C7E38ACF-142A-4BDC-A053-C6EAAB393DC1}"/>
              </a:ext>
            </a:extLst>
          </p:cNvPr>
          <p:cNvGrpSpPr/>
          <p:nvPr/>
        </p:nvGrpSpPr>
        <p:grpSpPr>
          <a:xfrm>
            <a:off x="8072804" y="3270497"/>
            <a:ext cx="1551413" cy="616437"/>
            <a:chOff x="721006" y="3254313"/>
            <a:chExt cx="1551413" cy="616437"/>
          </a:xfrm>
        </p:grpSpPr>
        <p:sp>
          <p:nvSpPr>
            <p:cNvPr id="381" name="TextBox 380">
              <a:extLst>
                <a:ext uri="{FF2B5EF4-FFF2-40B4-BE49-F238E27FC236}">
                  <a16:creationId xmlns:a16="http://schemas.microsoft.com/office/drawing/2014/main" id="{0D09A0B2-1683-4FA5-B1B7-72BB1F8C8968}"/>
                </a:ext>
              </a:extLst>
            </p:cNvPr>
            <p:cNvSpPr txBox="1"/>
            <p:nvPr/>
          </p:nvSpPr>
          <p:spPr>
            <a:xfrm>
              <a:off x="727586" y="3254313"/>
              <a:ext cx="447238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vl="0">
                <a:lnSpc>
                  <a:spcPct val="90000"/>
                </a:lnSpc>
                <a:spcAft>
                  <a:spcPts val="600"/>
                </a:spcAft>
                <a:defRPr/>
              </a:pPr>
              <a:r>
                <a:rPr lang="en-US" sz="700"/>
                <a:t>Inferencing</a:t>
              </a:r>
            </a:p>
          </p:txBody>
        </p:sp>
        <p:sp>
          <p:nvSpPr>
            <p:cNvPr id="382" name="TextBox 381">
              <a:extLst>
                <a:ext uri="{FF2B5EF4-FFF2-40B4-BE49-F238E27FC236}">
                  <a16:creationId xmlns:a16="http://schemas.microsoft.com/office/drawing/2014/main" id="{E7CE263C-CC09-4BF6-84DB-18F0A2F6E4A3}"/>
                </a:ext>
              </a:extLst>
            </p:cNvPr>
            <p:cNvSpPr txBox="1"/>
            <p:nvPr/>
          </p:nvSpPr>
          <p:spPr>
            <a:xfrm>
              <a:off x="721006" y="3489144"/>
              <a:ext cx="32220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vl="0">
                <a:lnSpc>
                  <a:spcPct val="90000"/>
                </a:lnSpc>
                <a:spcAft>
                  <a:spcPts val="600"/>
                </a:spcAft>
                <a:defRPr/>
              </a:pPr>
              <a:r>
                <a:rPr lang="en-US" sz="700"/>
                <a:t>Training</a:t>
              </a:r>
            </a:p>
          </p:txBody>
        </p:sp>
        <p:sp>
          <p:nvSpPr>
            <p:cNvPr id="383" name="TextBox 382">
              <a:extLst>
                <a:ext uri="{FF2B5EF4-FFF2-40B4-BE49-F238E27FC236}">
                  <a16:creationId xmlns:a16="http://schemas.microsoft.com/office/drawing/2014/main" id="{103F2FB9-CB1A-43F9-8EB3-A51841840AD5}"/>
                </a:ext>
              </a:extLst>
            </p:cNvPr>
            <p:cNvSpPr txBox="1"/>
            <p:nvPr/>
          </p:nvSpPr>
          <p:spPr>
            <a:xfrm>
              <a:off x="721006" y="3704242"/>
              <a:ext cx="182742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vl="0">
                <a:lnSpc>
                  <a:spcPct val="90000"/>
                </a:lnSpc>
                <a:spcAft>
                  <a:spcPts val="600"/>
                </a:spcAft>
                <a:defRPr/>
              </a:pPr>
              <a:r>
                <a:rPr lang="en-US" sz="700"/>
                <a:t>Data</a:t>
              </a:r>
            </a:p>
          </p:txBody>
        </p:sp>
        <p:grpSp>
          <p:nvGrpSpPr>
            <p:cNvPr id="384" name="Group 383">
              <a:extLst>
                <a:ext uri="{FF2B5EF4-FFF2-40B4-BE49-F238E27FC236}">
                  <a16:creationId xmlns:a16="http://schemas.microsoft.com/office/drawing/2014/main" id="{E97356CC-DE21-45C6-94A8-9F113E59CAB7}"/>
                </a:ext>
              </a:extLst>
            </p:cNvPr>
            <p:cNvGrpSpPr/>
            <p:nvPr/>
          </p:nvGrpSpPr>
          <p:grpSpPr>
            <a:xfrm>
              <a:off x="721006" y="3371255"/>
              <a:ext cx="1551413" cy="63027"/>
              <a:chOff x="1181337" y="3529127"/>
              <a:chExt cx="1229659" cy="84817"/>
            </a:xfrm>
          </p:grpSpPr>
          <p:sp>
            <p:nvSpPr>
              <p:cNvPr id="399" name="Rectangle 398">
                <a:extLst>
                  <a:ext uri="{FF2B5EF4-FFF2-40B4-BE49-F238E27FC236}">
                    <a16:creationId xmlns:a16="http://schemas.microsoft.com/office/drawing/2014/main" id="{9989591B-3CA8-4B01-A5B1-03578E981DF1}"/>
                  </a:ext>
                </a:extLst>
              </p:cNvPr>
              <p:cNvSpPr/>
              <p:nvPr/>
            </p:nvSpPr>
            <p:spPr bwMode="auto">
              <a:xfrm>
                <a:off x="1181337" y="3529127"/>
                <a:ext cx="199176" cy="84817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7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00" name="Rectangle 399">
                <a:extLst>
                  <a:ext uri="{FF2B5EF4-FFF2-40B4-BE49-F238E27FC236}">
                    <a16:creationId xmlns:a16="http://schemas.microsoft.com/office/drawing/2014/main" id="{A7EADBBA-A99A-480A-AE1C-974C7DFDDBF2}"/>
                  </a:ext>
                </a:extLst>
              </p:cNvPr>
              <p:cNvSpPr/>
              <p:nvPr/>
            </p:nvSpPr>
            <p:spPr bwMode="auto">
              <a:xfrm>
                <a:off x="1388960" y="3529127"/>
                <a:ext cx="199176" cy="84817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7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01" name="Rectangle 400">
                <a:extLst>
                  <a:ext uri="{FF2B5EF4-FFF2-40B4-BE49-F238E27FC236}">
                    <a16:creationId xmlns:a16="http://schemas.microsoft.com/office/drawing/2014/main" id="{B83C9B43-C208-438F-8CA6-74EC35E42ECA}"/>
                  </a:ext>
                </a:extLst>
              </p:cNvPr>
              <p:cNvSpPr/>
              <p:nvPr/>
            </p:nvSpPr>
            <p:spPr bwMode="auto">
              <a:xfrm>
                <a:off x="1594675" y="3529127"/>
                <a:ext cx="199176" cy="84817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7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02" name="Rectangle 401">
                <a:extLst>
                  <a:ext uri="{FF2B5EF4-FFF2-40B4-BE49-F238E27FC236}">
                    <a16:creationId xmlns:a16="http://schemas.microsoft.com/office/drawing/2014/main" id="{925C9927-8B3D-42D5-B851-B2B21ACB86B8}"/>
                  </a:ext>
                </a:extLst>
              </p:cNvPr>
              <p:cNvSpPr/>
              <p:nvPr/>
            </p:nvSpPr>
            <p:spPr bwMode="auto">
              <a:xfrm>
                <a:off x="1800390" y="3529127"/>
                <a:ext cx="199176" cy="84817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7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03" name="Rectangle 402">
                <a:extLst>
                  <a:ext uri="{FF2B5EF4-FFF2-40B4-BE49-F238E27FC236}">
                    <a16:creationId xmlns:a16="http://schemas.microsoft.com/office/drawing/2014/main" id="{C0CABF42-6912-40B9-9488-43C8F9773E89}"/>
                  </a:ext>
                </a:extLst>
              </p:cNvPr>
              <p:cNvSpPr/>
              <p:nvPr/>
            </p:nvSpPr>
            <p:spPr bwMode="auto">
              <a:xfrm>
                <a:off x="2006105" y="3529127"/>
                <a:ext cx="199176" cy="84817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7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04" name="Rectangle 403">
                <a:extLst>
                  <a:ext uri="{FF2B5EF4-FFF2-40B4-BE49-F238E27FC236}">
                    <a16:creationId xmlns:a16="http://schemas.microsoft.com/office/drawing/2014/main" id="{EEA4F743-2B3B-46CE-857B-1A2A9E39CFBA}"/>
                  </a:ext>
                </a:extLst>
              </p:cNvPr>
              <p:cNvSpPr/>
              <p:nvPr/>
            </p:nvSpPr>
            <p:spPr bwMode="auto">
              <a:xfrm>
                <a:off x="2211820" y="3529127"/>
                <a:ext cx="199176" cy="84817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7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385" name="Group 384">
              <a:extLst>
                <a:ext uri="{FF2B5EF4-FFF2-40B4-BE49-F238E27FC236}">
                  <a16:creationId xmlns:a16="http://schemas.microsoft.com/office/drawing/2014/main" id="{5D86C1CD-2ACF-4FF2-95D7-C298148022F0}"/>
                </a:ext>
              </a:extLst>
            </p:cNvPr>
            <p:cNvGrpSpPr/>
            <p:nvPr/>
          </p:nvGrpSpPr>
          <p:grpSpPr>
            <a:xfrm>
              <a:off x="721006" y="3596067"/>
              <a:ext cx="1551413" cy="63027"/>
              <a:chOff x="1181337" y="3660021"/>
              <a:chExt cx="1229659" cy="84817"/>
            </a:xfrm>
          </p:grpSpPr>
          <p:sp>
            <p:nvSpPr>
              <p:cNvPr id="393" name="Rectangle 392">
                <a:extLst>
                  <a:ext uri="{FF2B5EF4-FFF2-40B4-BE49-F238E27FC236}">
                    <a16:creationId xmlns:a16="http://schemas.microsoft.com/office/drawing/2014/main" id="{43A22B9A-30B9-445E-BB6F-3AFC0207E3D2}"/>
                  </a:ext>
                </a:extLst>
              </p:cNvPr>
              <p:cNvSpPr/>
              <p:nvPr/>
            </p:nvSpPr>
            <p:spPr bwMode="auto">
              <a:xfrm>
                <a:off x="1181337" y="3660021"/>
                <a:ext cx="199176" cy="84817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7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394" name="Rectangle 393">
                <a:extLst>
                  <a:ext uri="{FF2B5EF4-FFF2-40B4-BE49-F238E27FC236}">
                    <a16:creationId xmlns:a16="http://schemas.microsoft.com/office/drawing/2014/main" id="{C8957167-F7FE-496E-A273-2B5795B8039E}"/>
                  </a:ext>
                </a:extLst>
              </p:cNvPr>
              <p:cNvSpPr/>
              <p:nvPr/>
            </p:nvSpPr>
            <p:spPr bwMode="auto">
              <a:xfrm>
                <a:off x="1388960" y="3660021"/>
                <a:ext cx="199176" cy="84817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7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95" name="Rectangle 394">
                <a:extLst>
                  <a:ext uri="{FF2B5EF4-FFF2-40B4-BE49-F238E27FC236}">
                    <a16:creationId xmlns:a16="http://schemas.microsoft.com/office/drawing/2014/main" id="{8482B61D-BBB6-4794-9D7E-FA5697AE1DCC}"/>
                  </a:ext>
                </a:extLst>
              </p:cNvPr>
              <p:cNvSpPr/>
              <p:nvPr/>
            </p:nvSpPr>
            <p:spPr bwMode="auto">
              <a:xfrm>
                <a:off x="1594675" y="3660021"/>
                <a:ext cx="199176" cy="84817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7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96" name="Rectangle 395">
                <a:extLst>
                  <a:ext uri="{FF2B5EF4-FFF2-40B4-BE49-F238E27FC236}">
                    <a16:creationId xmlns:a16="http://schemas.microsoft.com/office/drawing/2014/main" id="{583C5B80-41CF-4075-949C-2781FDB0109B}"/>
                  </a:ext>
                </a:extLst>
              </p:cNvPr>
              <p:cNvSpPr/>
              <p:nvPr/>
            </p:nvSpPr>
            <p:spPr bwMode="auto">
              <a:xfrm>
                <a:off x="1800390" y="3660021"/>
                <a:ext cx="199176" cy="84817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7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97" name="Rectangle 396">
                <a:extLst>
                  <a:ext uri="{FF2B5EF4-FFF2-40B4-BE49-F238E27FC236}">
                    <a16:creationId xmlns:a16="http://schemas.microsoft.com/office/drawing/2014/main" id="{DF114739-E3C0-4C00-92FE-C801DCC64B88}"/>
                  </a:ext>
                </a:extLst>
              </p:cNvPr>
              <p:cNvSpPr/>
              <p:nvPr/>
            </p:nvSpPr>
            <p:spPr bwMode="auto">
              <a:xfrm>
                <a:off x="2006105" y="3660021"/>
                <a:ext cx="199176" cy="84817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7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98" name="Rectangle 397">
                <a:extLst>
                  <a:ext uri="{FF2B5EF4-FFF2-40B4-BE49-F238E27FC236}">
                    <a16:creationId xmlns:a16="http://schemas.microsoft.com/office/drawing/2014/main" id="{82B831BA-229D-42DD-A6C1-C527568BC08A}"/>
                  </a:ext>
                </a:extLst>
              </p:cNvPr>
              <p:cNvSpPr/>
              <p:nvPr/>
            </p:nvSpPr>
            <p:spPr bwMode="auto">
              <a:xfrm>
                <a:off x="2211820" y="3660021"/>
                <a:ext cx="199176" cy="84817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7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386" name="Group 385">
              <a:extLst>
                <a:ext uri="{FF2B5EF4-FFF2-40B4-BE49-F238E27FC236}">
                  <a16:creationId xmlns:a16="http://schemas.microsoft.com/office/drawing/2014/main" id="{5E91DFC3-947E-44F4-A787-F4A56F475A02}"/>
                </a:ext>
              </a:extLst>
            </p:cNvPr>
            <p:cNvGrpSpPr/>
            <p:nvPr/>
          </p:nvGrpSpPr>
          <p:grpSpPr>
            <a:xfrm>
              <a:off x="721006" y="3807723"/>
              <a:ext cx="1551413" cy="63027"/>
              <a:chOff x="1181337" y="3660021"/>
              <a:chExt cx="1229659" cy="84817"/>
            </a:xfrm>
          </p:grpSpPr>
          <p:sp>
            <p:nvSpPr>
              <p:cNvPr id="387" name="Rectangle 386">
                <a:extLst>
                  <a:ext uri="{FF2B5EF4-FFF2-40B4-BE49-F238E27FC236}">
                    <a16:creationId xmlns:a16="http://schemas.microsoft.com/office/drawing/2014/main" id="{80B01D06-2142-4242-97A6-951B145FB3F7}"/>
                  </a:ext>
                </a:extLst>
              </p:cNvPr>
              <p:cNvSpPr/>
              <p:nvPr/>
            </p:nvSpPr>
            <p:spPr bwMode="auto">
              <a:xfrm>
                <a:off x="1181337" y="3660021"/>
                <a:ext cx="199176" cy="84817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7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388" name="Rectangle 387">
                <a:extLst>
                  <a:ext uri="{FF2B5EF4-FFF2-40B4-BE49-F238E27FC236}">
                    <a16:creationId xmlns:a16="http://schemas.microsoft.com/office/drawing/2014/main" id="{94285580-183A-4550-B3C6-19EC0A74686A}"/>
                  </a:ext>
                </a:extLst>
              </p:cNvPr>
              <p:cNvSpPr/>
              <p:nvPr/>
            </p:nvSpPr>
            <p:spPr bwMode="auto">
              <a:xfrm>
                <a:off x="1388960" y="3660021"/>
                <a:ext cx="199176" cy="84817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7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89" name="Rectangle 388">
                <a:extLst>
                  <a:ext uri="{FF2B5EF4-FFF2-40B4-BE49-F238E27FC236}">
                    <a16:creationId xmlns:a16="http://schemas.microsoft.com/office/drawing/2014/main" id="{25FCEDED-8A76-45C0-B1B1-6A0412FA5324}"/>
                  </a:ext>
                </a:extLst>
              </p:cNvPr>
              <p:cNvSpPr/>
              <p:nvPr/>
            </p:nvSpPr>
            <p:spPr bwMode="auto">
              <a:xfrm>
                <a:off x="1594675" y="3660021"/>
                <a:ext cx="199176" cy="84817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7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90" name="Rectangle 389">
                <a:extLst>
                  <a:ext uri="{FF2B5EF4-FFF2-40B4-BE49-F238E27FC236}">
                    <a16:creationId xmlns:a16="http://schemas.microsoft.com/office/drawing/2014/main" id="{A80A3DB6-F795-4C54-9428-9BD1AD40D5F0}"/>
                  </a:ext>
                </a:extLst>
              </p:cNvPr>
              <p:cNvSpPr/>
              <p:nvPr/>
            </p:nvSpPr>
            <p:spPr bwMode="auto">
              <a:xfrm>
                <a:off x="1800390" y="3660021"/>
                <a:ext cx="199176" cy="84817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7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91" name="Rectangle 390">
                <a:extLst>
                  <a:ext uri="{FF2B5EF4-FFF2-40B4-BE49-F238E27FC236}">
                    <a16:creationId xmlns:a16="http://schemas.microsoft.com/office/drawing/2014/main" id="{1690A3E4-7D39-4CDA-8ABD-F12C3FE3AB9A}"/>
                  </a:ext>
                </a:extLst>
              </p:cNvPr>
              <p:cNvSpPr/>
              <p:nvPr/>
            </p:nvSpPr>
            <p:spPr bwMode="auto">
              <a:xfrm>
                <a:off x="2006105" y="3660021"/>
                <a:ext cx="199176" cy="84817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7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92" name="Rectangle 391">
                <a:extLst>
                  <a:ext uri="{FF2B5EF4-FFF2-40B4-BE49-F238E27FC236}">
                    <a16:creationId xmlns:a16="http://schemas.microsoft.com/office/drawing/2014/main" id="{56F8C8CC-AFF8-4B4B-A5F8-036FD46EA9F1}"/>
                  </a:ext>
                </a:extLst>
              </p:cNvPr>
              <p:cNvSpPr/>
              <p:nvPr/>
            </p:nvSpPr>
            <p:spPr bwMode="auto">
              <a:xfrm>
                <a:off x="2211820" y="3660021"/>
                <a:ext cx="199176" cy="84817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7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</p:grpSp>
      <p:grpSp>
        <p:nvGrpSpPr>
          <p:cNvPr id="405" name="Group 404">
            <a:extLst>
              <a:ext uri="{FF2B5EF4-FFF2-40B4-BE49-F238E27FC236}">
                <a16:creationId xmlns:a16="http://schemas.microsoft.com/office/drawing/2014/main" id="{6BC97AC3-1071-4E8E-B937-C4F011BE0536}"/>
              </a:ext>
            </a:extLst>
          </p:cNvPr>
          <p:cNvGrpSpPr/>
          <p:nvPr/>
        </p:nvGrpSpPr>
        <p:grpSpPr>
          <a:xfrm>
            <a:off x="9895953" y="3270497"/>
            <a:ext cx="1551413" cy="616437"/>
            <a:chOff x="721006" y="3254313"/>
            <a:chExt cx="1551413" cy="616437"/>
          </a:xfrm>
        </p:grpSpPr>
        <p:sp>
          <p:nvSpPr>
            <p:cNvPr id="406" name="TextBox 405">
              <a:extLst>
                <a:ext uri="{FF2B5EF4-FFF2-40B4-BE49-F238E27FC236}">
                  <a16:creationId xmlns:a16="http://schemas.microsoft.com/office/drawing/2014/main" id="{AAD5161C-D52A-4AE4-B5D2-B8F50291B152}"/>
                </a:ext>
              </a:extLst>
            </p:cNvPr>
            <p:cNvSpPr txBox="1"/>
            <p:nvPr/>
          </p:nvSpPr>
          <p:spPr>
            <a:xfrm>
              <a:off x="727586" y="3254313"/>
              <a:ext cx="447238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vl="0">
                <a:lnSpc>
                  <a:spcPct val="90000"/>
                </a:lnSpc>
                <a:spcAft>
                  <a:spcPts val="600"/>
                </a:spcAft>
                <a:defRPr/>
              </a:pPr>
              <a:r>
                <a:rPr lang="en-US" sz="700"/>
                <a:t>Inferencing</a:t>
              </a:r>
            </a:p>
          </p:txBody>
        </p:sp>
        <p:sp>
          <p:nvSpPr>
            <p:cNvPr id="407" name="TextBox 406">
              <a:extLst>
                <a:ext uri="{FF2B5EF4-FFF2-40B4-BE49-F238E27FC236}">
                  <a16:creationId xmlns:a16="http://schemas.microsoft.com/office/drawing/2014/main" id="{A665E045-19EA-4E11-8F80-13E5C07A8863}"/>
                </a:ext>
              </a:extLst>
            </p:cNvPr>
            <p:cNvSpPr txBox="1"/>
            <p:nvPr/>
          </p:nvSpPr>
          <p:spPr>
            <a:xfrm>
              <a:off x="721006" y="3489144"/>
              <a:ext cx="32220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vl="0">
                <a:lnSpc>
                  <a:spcPct val="90000"/>
                </a:lnSpc>
                <a:spcAft>
                  <a:spcPts val="600"/>
                </a:spcAft>
                <a:defRPr/>
              </a:pPr>
              <a:r>
                <a:rPr lang="en-US" sz="700"/>
                <a:t>Training</a:t>
              </a:r>
            </a:p>
          </p:txBody>
        </p:sp>
        <p:sp>
          <p:nvSpPr>
            <p:cNvPr id="408" name="TextBox 407">
              <a:extLst>
                <a:ext uri="{FF2B5EF4-FFF2-40B4-BE49-F238E27FC236}">
                  <a16:creationId xmlns:a16="http://schemas.microsoft.com/office/drawing/2014/main" id="{4D161D07-DFB5-44AC-B5C9-BBF54D9DD58B}"/>
                </a:ext>
              </a:extLst>
            </p:cNvPr>
            <p:cNvSpPr txBox="1"/>
            <p:nvPr/>
          </p:nvSpPr>
          <p:spPr>
            <a:xfrm>
              <a:off x="721006" y="3704242"/>
              <a:ext cx="182742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vl="0">
                <a:lnSpc>
                  <a:spcPct val="90000"/>
                </a:lnSpc>
                <a:spcAft>
                  <a:spcPts val="600"/>
                </a:spcAft>
                <a:defRPr/>
              </a:pPr>
              <a:r>
                <a:rPr lang="en-US" sz="700"/>
                <a:t>Data</a:t>
              </a:r>
            </a:p>
          </p:txBody>
        </p:sp>
        <p:grpSp>
          <p:nvGrpSpPr>
            <p:cNvPr id="409" name="Group 408">
              <a:extLst>
                <a:ext uri="{FF2B5EF4-FFF2-40B4-BE49-F238E27FC236}">
                  <a16:creationId xmlns:a16="http://schemas.microsoft.com/office/drawing/2014/main" id="{1A88A764-8FB9-46A2-9D79-CB2B6EAE6EF5}"/>
                </a:ext>
              </a:extLst>
            </p:cNvPr>
            <p:cNvGrpSpPr/>
            <p:nvPr/>
          </p:nvGrpSpPr>
          <p:grpSpPr>
            <a:xfrm>
              <a:off x="721006" y="3371255"/>
              <a:ext cx="1551413" cy="63027"/>
              <a:chOff x="1181337" y="3529127"/>
              <a:chExt cx="1229659" cy="84817"/>
            </a:xfrm>
          </p:grpSpPr>
          <p:sp>
            <p:nvSpPr>
              <p:cNvPr id="424" name="Rectangle 423">
                <a:extLst>
                  <a:ext uri="{FF2B5EF4-FFF2-40B4-BE49-F238E27FC236}">
                    <a16:creationId xmlns:a16="http://schemas.microsoft.com/office/drawing/2014/main" id="{07F1545C-550C-4415-AB5D-2474C250600C}"/>
                  </a:ext>
                </a:extLst>
              </p:cNvPr>
              <p:cNvSpPr/>
              <p:nvPr/>
            </p:nvSpPr>
            <p:spPr bwMode="auto">
              <a:xfrm>
                <a:off x="1181337" y="3529127"/>
                <a:ext cx="199176" cy="84817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7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25" name="Rectangle 424">
                <a:extLst>
                  <a:ext uri="{FF2B5EF4-FFF2-40B4-BE49-F238E27FC236}">
                    <a16:creationId xmlns:a16="http://schemas.microsoft.com/office/drawing/2014/main" id="{8D65D422-9965-44D2-98DA-46A5E334DF3F}"/>
                  </a:ext>
                </a:extLst>
              </p:cNvPr>
              <p:cNvSpPr/>
              <p:nvPr/>
            </p:nvSpPr>
            <p:spPr bwMode="auto">
              <a:xfrm>
                <a:off x="1388960" y="3529127"/>
                <a:ext cx="199176" cy="84817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7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26" name="Rectangle 425">
                <a:extLst>
                  <a:ext uri="{FF2B5EF4-FFF2-40B4-BE49-F238E27FC236}">
                    <a16:creationId xmlns:a16="http://schemas.microsoft.com/office/drawing/2014/main" id="{CC1D1C5A-E114-4ADA-91AF-1401399EB600}"/>
                  </a:ext>
                </a:extLst>
              </p:cNvPr>
              <p:cNvSpPr/>
              <p:nvPr/>
            </p:nvSpPr>
            <p:spPr bwMode="auto">
              <a:xfrm>
                <a:off x="1594675" y="3529127"/>
                <a:ext cx="199176" cy="84817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7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27" name="Rectangle 426">
                <a:extLst>
                  <a:ext uri="{FF2B5EF4-FFF2-40B4-BE49-F238E27FC236}">
                    <a16:creationId xmlns:a16="http://schemas.microsoft.com/office/drawing/2014/main" id="{0799DB54-E0A6-40FC-87C8-B5530EB8CFC0}"/>
                  </a:ext>
                </a:extLst>
              </p:cNvPr>
              <p:cNvSpPr/>
              <p:nvPr/>
            </p:nvSpPr>
            <p:spPr bwMode="auto">
              <a:xfrm>
                <a:off x="1800390" y="3529127"/>
                <a:ext cx="199176" cy="84817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7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28" name="Rectangle 427">
                <a:extLst>
                  <a:ext uri="{FF2B5EF4-FFF2-40B4-BE49-F238E27FC236}">
                    <a16:creationId xmlns:a16="http://schemas.microsoft.com/office/drawing/2014/main" id="{950FF55C-18D9-4100-B311-A9D6C39B6A11}"/>
                  </a:ext>
                </a:extLst>
              </p:cNvPr>
              <p:cNvSpPr/>
              <p:nvPr/>
            </p:nvSpPr>
            <p:spPr bwMode="auto">
              <a:xfrm>
                <a:off x="2006105" y="3529127"/>
                <a:ext cx="199176" cy="84817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7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29" name="Rectangle 428">
                <a:extLst>
                  <a:ext uri="{FF2B5EF4-FFF2-40B4-BE49-F238E27FC236}">
                    <a16:creationId xmlns:a16="http://schemas.microsoft.com/office/drawing/2014/main" id="{A28F4671-1C7C-46F9-AC60-A88F29B9E9B5}"/>
                  </a:ext>
                </a:extLst>
              </p:cNvPr>
              <p:cNvSpPr/>
              <p:nvPr/>
            </p:nvSpPr>
            <p:spPr bwMode="auto">
              <a:xfrm>
                <a:off x="2211820" y="3529127"/>
                <a:ext cx="199176" cy="84817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7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410" name="Group 409">
              <a:extLst>
                <a:ext uri="{FF2B5EF4-FFF2-40B4-BE49-F238E27FC236}">
                  <a16:creationId xmlns:a16="http://schemas.microsoft.com/office/drawing/2014/main" id="{C31A4416-462C-4111-850B-C6B14079783D}"/>
                </a:ext>
              </a:extLst>
            </p:cNvPr>
            <p:cNvGrpSpPr/>
            <p:nvPr/>
          </p:nvGrpSpPr>
          <p:grpSpPr>
            <a:xfrm>
              <a:off x="721006" y="3596067"/>
              <a:ext cx="1551413" cy="63027"/>
              <a:chOff x="1181337" y="3660021"/>
              <a:chExt cx="1229659" cy="84817"/>
            </a:xfrm>
          </p:grpSpPr>
          <p:sp>
            <p:nvSpPr>
              <p:cNvPr id="418" name="Rectangle 417">
                <a:extLst>
                  <a:ext uri="{FF2B5EF4-FFF2-40B4-BE49-F238E27FC236}">
                    <a16:creationId xmlns:a16="http://schemas.microsoft.com/office/drawing/2014/main" id="{E00E3046-E7F6-422B-B4AB-71079CF366EF}"/>
                  </a:ext>
                </a:extLst>
              </p:cNvPr>
              <p:cNvSpPr/>
              <p:nvPr/>
            </p:nvSpPr>
            <p:spPr bwMode="auto">
              <a:xfrm>
                <a:off x="1181337" y="3660021"/>
                <a:ext cx="199176" cy="84817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7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419" name="Rectangle 418">
                <a:extLst>
                  <a:ext uri="{FF2B5EF4-FFF2-40B4-BE49-F238E27FC236}">
                    <a16:creationId xmlns:a16="http://schemas.microsoft.com/office/drawing/2014/main" id="{344C3469-6D50-4937-9362-7B4D2040B863}"/>
                  </a:ext>
                </a:extLst>
              </p:cNvPr>
              <p:cNvSpPr/>
              <p:nvPr/>
            </p:nvSpPr>
            <p:spPr bwMode="auto">
              <a:xfrm>
                <a:off x="1388960" y="3660021"/>
                <a:ext cx="199176" cy="84817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7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20" name="Rectangle 419">
                <a:extLst>
                  <a:ext uri="{FF2B5EF4-FFF2-40B4-BE49-F238E27FC236}">
                    <a16:creationId xmlns:a16="http://schemas.microsoft.com/office/drawing/2014/main" id="{D210992F-07C5-4EA0-A548-BF860CF5D97E}"/>
                  </a:ext>
                </a:extLst>
              </p:cNvPr>
              <p:cNvSpPr/>
              <p:nvPr/>
            </p:nvSpPr>
            <p:spPr bwMode="auto">
              <a:xfrm>
                <a:off x="1594675" y="3660021"/>
                <a:ext cx="199176" cy="84817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7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21" name="Rectangle 420">
                <a:extLst>
                  <a:ext uri="{FF2B5EF4-FFF2-40B4-BE49-F238E27FC236}">
                    <a16:creationId xmlns:a16="http://schemas.microsoft.com/office/drawing/2014/main" id="{87257343-073F-4C38-838F-F4AE0A4F3D72}"/>
                  </a:ext>
                </a:extLst>
              </p:cNvPr>
              <p:cNvSpPr/>
              <p:nvPr/>
            </p:nvSpPr>
            <p:spPr bwMode="auto">
              <a:xfrm>
                <a:off x="1800390" y="3660021"/>
                <a:ext cx="199176" cy="84817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7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22" name="Rectangle 421">
                <a:extLst>
                  <a:ext uri="{FF2B5EF4-FFF2-40B4-BE49-F238E27FC236}">
                    <a16:creationId xmlns:a16="http://schemas.microsoft.com/office/drawing/2014/main" id="{1B24FC2B-FED9-4DD4-B8AF-2A84774FCBE3}"/>
                  </a:ext>
                </a:extLst>
              </p:cNvPr>
              <p:cNvSpPr/>
              <p:nvPr/>
            </p:nvSpPr>
            <p:spPr bwMode="auto">
              <a:xfrm>
                <a:off x="2006105" y="3660021"/>
                <a:ext cx="199176" cy="84817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7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23" name="Rectangle 422">
                <a:extLst>
                  <a:ext uri="{FF2B5EF4-FFF2-40B4-BE49-F238E27FC236}">
                    <a16:creationId xmlns:a16="http://schemas.microsoft.com/office/drawing/2014/main" id="{C0B075CF-8EDA-443D-9747-673CF3AD8127}"/>
                  </a:ext>
                </a:extLst>
              </p:cNvPr>
              <p:cNvSpPr/>
              <p:nvPr/>
            </p:nvSpPr>
            <p:spPr bwMode="auto">
              <a:xfrm>
                <a:off x="2211820" y="3660021"/>
                <a:ext cx="199176" cy="84817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7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411" name="Group 410">
              <a:extLst>
                <a:ext uri="{FF2B5EF4-FFF2-40B4-BE49-F238E27FC236}">
                  <a16:creationId xmlns:a16="http://schemas.microsoft.com/office/drawing/2014/main" id="{18D771E1-93DB-43D9-A3B7-57ADCFF8D7BC}"/>
                </a:ext>
              </a:extLst>
            </p:cNvPr>
            <p:cNvGrpSpPr/>
            <p:nvPr/>
          </p:nvGrpSpPr>
          <p:grpSpPr>
            <a:xfrm>
              <a:off x="721006" y="3807723"/>
              <a:ext cx="1551413" cy="63027"/>
              <a:chOff x="1181337" y="3660021"/>
              <a:chExt cx="1229659" cy="84817"/>
            </a:xfrm>
          </p:grpSpPr>
          <p:sp>
            <p:nvSpPr>
              <p:cNvPr id="412" name="Rectangle 411">
                <a:extLst>
                  <a:ext uri="{FF2B5EF4-FFF2-40B4-BE49-F238E27FC236}">
                    <a16:creationId xmlns:a16="http://schemas.microsoft.com/office/drawing/2014/main" id="{0B168CBB-FF23-460C-93F3-84D8CB86DE2E}"/>
                  </a:ext>
                </a:extLst>
              </p:cNvPr>
              <p:cNvSpPr/>
              <p:nvPr/>
            </p:nvSpPr>
            <p:spPr bwMode="auto">
              <a:xfrm>
                <a:off x="1181337" y="3660021"/>
                <a:ext cx="199176" cy="84817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7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413" name="Rectangle 412">
                <a:extLst>
                  <a:ext uri="{FF2B5EF4-FFF2-40B4-BE49-F238E27FC236}">
                    <a16:creationId xmlns:a16="http://schemas.microsoft.com/office/drawing/2014/main" id="{81E80E5E-D156-4F0C-99E1-A6B7E94E0EF2}"/>
                  </a:ext>
                </a:extLst>
              </p:cNvPr>
              <p:cNvSpPr/>
              <p:nvPr/>
            </p:nvSpPr>
            <p:spPr bwMode="auto">
              <a:xfrm>
                <a:off x="1388960" y="3660021"/>
                <a:ext cx="199176" cy="84817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7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14" name="Rectangle 413">
                <a:extLst>
                  <a:ext uri="{FF2B5EF4-FFF2-40B4-BE49-F238E27FC236}">
                    <a16:creationId xmlns:a16="http://schemas.microsoft.com/office/drawing/2014/main" id="{8D2693EA-4C4D-4D06-B089-55BBA6A13E07}"/>
                  </a:ext>
                </a:extLst>
              </p:cNvPr>
              <p:cNvSpPr/>
              <p:nvPr/>
            </p:nvSpPr>
            <p:spPr bwMode="auto">
              <a:xfrm>
                <a:off x="1594675" y="3660021"/>
                <a:ext cx="199176" cy="84817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7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15" name="Rectangle 414">
                <a:extLst>
                  <a:ext uri="{FF2B5EF4-FFF2-40B4-BE49-F238E27FC236}">
                    <a16:creationId xmlns:a16="http://schemas.microsoft.com/office/drawing/2014/main" id="{052FA069-1F64-48C2-A836-3E3C60B7E990}"/>
                  </a:ext>
                </a:extLst>
              </p:cNvPr>
              <p:cNvSpPr/>
              <p:nvPr/>
            </p:nvSpPr>
            <p:spPr bwMode="auto">
              <a:xfrm>
                <a:off x="1800390" y="3660021"/>
                <a:ext cx="199176" cy="84817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7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16" name="Rectangle 415">
                <a:extLst>
                  <a:ext uri="{FF2B5EF4-FFF2-40B4-BE49-F238E27FC236}">
                    <a16:creationId xmlns:a16="http://schemas.microsoft.com/office/drawing/2014/main" id="{EDA725D0-6F7D-41E3-9B1F-05160D35BC68}"/>
                  </a:ext>
                </a:extLst>
              </p:cNvPr>
              <p:cNvSpPr/>
              <p:nvPr/>
            </p:nvSpPr>
            <p:spPr bwMode="auto">
              <a:xfrm>
                <a:off x="2006105" y="3660021"/>
                <a:ext cx="199176" cy="84817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7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17" name="Rectangle 416">
                <a:extLst>
                  <a:ext uri="{FF2B5EF4-FFF2-40B4-BE49-F238E27FC236}">
                    <a16:creationId xmlns:a16="http://schemas.microsoft.com/office/drawing/2014/main" id="{58D09E79-1C54-4674-9883-01A7D227DA9D}"/>
                  </a:ext>
                </a:extLst>
              </p:cNvPr>
              <p:cNvSpPr/>
              <p:nvPr/>
            </p:nvSpPr>
            <p:spPr bwMode="auto">
              <a:xfrm>
                <a:off x="2211820" y="3660021"/>
                <a:ext cx="199176" cy="84817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7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</p:grpSp>
      <p:pic>
        <p:nvPicPr>
          <p:cNvPr id="430" name="Graphic 429">
            <a:extLst>
              <a:ext uri="{FF2B5EF4-FFF2-40B4-BE49-F238E27FC236}">
                <a16:creationId xmlns:a16="http://schemas.microsoft.com/office/drawing/2014/main" id="{F50C2513-F0A7-413B-BCB9-C90C01BB500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222949" y="3977718"/>
            <a:ext cx="248160" cy="248160"/>
          </a:xfrm>
          <a:prstGeom prst="rect">
            <a:avLst/>
          </a:prstGeom>
        </p:spPr>
      </p:pic>
      <p:pic>
        <p:nvPicPr>
          <p:cNvPr id="431" name="Graphic 430">
            <a:extLst>
              <a:ext uri="{FF2B5EF4-FFF2-40B4-BE49-F238E27FC236}">
                <a16:creationId xmlns:a16="http://schemas.microsoft.com/office/drawing/2014/main" id="{6F82FA98-D13A-4995-9BCE-BEE1C8946E6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061026" y="3977718"/>
            <a:ext cx="248160" cy="248160"/>
          </a:xfrm>
          <a:prstGeom prst="rect">
            <a:avLst/>
          </a:prstGeom>
        </p:spPr>
      </p:pic>
      <p:pic>
        <p:nvPicPr>
          <p:cNvPr id="432" name="Graphic 431">
            <a:extLst>
              <a:ext uri="{FF2B5EF4-FFF2-40B4-BE49-F238E27FC236}">
                <a16:creationId xmlns:a16="http://schemas.microsoft.com/office/drawing/2014/main" id="{FB75E902-C250-4354-986E-4C5C5E85AFD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900578" y="3977718"/>
            <a:ext cx="248160" cy="248160"/>
          </a:xfrm>
          <a:prstGeom prst="rect">
            <a:avLst/>
          </a:prstGeom>
        </p:spPr>
      </p:pic>
      <p:pic>
        <p:nvPicPr>
          <p:cNvPr id="433" name="Graphic 432">
            <a:extLst>
              <a:ext uri="{FF2B5EF4-FFF2-40B4-BE49-F238E27FC236}">
                <a16:creationId xmlns:a16="http://schemas.microsoft.com/office/drawing/2014/main" id="{64F435AC-9077-42D4-9C56-7F17AD75CA1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737180" y="3977718"/>
            <a:ext cx="248160" cy="248160"/>
          </a:xfrm>
          <a:prstGeom prst="rect">
            <a:avLst/>
          </a:prstGeom>
        </p:spPr>
      </p:pic>
      <p:pic>
        <p:nvPicPr>
          <p:cNvPr id="434" name="Graphic 433">
            <a:extLst>
              <a:ext uri="{FF2B5EF4-FFF2-40B4-BE49-F238E27FC236}">
                <a16:creationId xmlns:a16="http://schemas.microsoft.com/office/drawing/2014/main" id="{7327BBBB-D831-4062-8D23-26E45A8F118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575255" y="3977718"/>
            <a:ext cx="248160" cy="248160"/>
          </a:xfrm>
          <a:prstGeom prst="rect">
            <a:avLst/>
          </a:prstGeom>
        </p:spPr>
      </p:pic>
      <p:sp>
        <p:nvSpPr>
          <p:cNvPr id="440" name="binary" title="Icon of binary code, ones and zeros">
            <a:extLst>
              <a:ext uri="{FF2B5EF4-FFF2-40B4-BE49-F238E27FC236}">
                <a16:creationId xmlns:a16="http://schemas.microsoft.com/office/drawing/2014/main" id="{41E2424D-A91F-4631-AA6F-E78BCCCAC452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8783331" y="5503817"/>
            <a:ext cx="160096" cy="138244"/>
          </a:xfrm>
          <a:custGeom>
            <a:avLst/>
            <a:gdLst>
              <a:gd name="T0" fmla="*/ 0 w 245"/>
              <a:gd name="T1" fmla="*/ 48 h 212"/>
              <a:gd name="T2" fmla="*/ 92 w 245"/>
              <a:gd name="T3" fmla="*/ 48 h 212"/>
              <a:gd name="T4" fmla="*/ 183 w 245"/>
              <a:gd name="T5" fmla="*/ 48 h 212"/>
              <a:gd name="T6" fmla="*/ 62 w 245"/>
              <a:gd name="T7" fmla="*/ 15 h 212"/>
              <a:gd name="T8" fmla="*/ 46 w 245"/>
              <a:gd name="T9" fmla="*/ 0 h 212"/>
              <a:gd name="T10" fmla="*/ 30 w 245"/>
              <a:gd name="T11" fmla="*/ 33 h 212"/>
              <a:gd name="T12" fmla="*/ 46 w 245"/>
              <a:gd name="T13" fmla="*/ 49 h 212"/>
              <a:gd name="T14" fmla="*/ 153 w 245"/>
              <a:gd name="T15" fmla="*/ 33 h 212"/>
              <a:gd name="T16" fmla="*/ 137 w 245"/>
              <a:gd name="T17" fmla="*/ 0 h 212"/>
              <a:gd name="T18" fmla="*/ 122 w 245"/>
              <a:gd name="T19" fmla="*/ 15 h 212"/>
              <a:gd name="T20" fmla="*/ 137 w 245"/>
              <a:gd name="T21" fmla="*/ 49 h 212"/>
              <a:gd name="T22" fmla="*/ 153 w 245"/>
              <a:gd name="T23" fmla="*/ 33 h 212"/>
              <a:gd name="T24" fmla="*/ 245 w 245"/>
              <a:gd name="T25" fmla="*/ 15 h 212"/>
              <a:gd name="T26" fmla="*/ 229 w 245"/>
              <a:gd name="T27" fmla="*/ 0 h 212"/>
              <a:gd name="T28" fmla="*/ 213 w 245"/>
              <a:gd name="T29" fmla="*/ 33 h 212"/>
              <a:gd name="T30" fmla="*/ 229 w 245"/>
              <a:gd name="T31" fmla="*/ 49 h 212"/>
              <a:gd name="T32" fmla="*/ 0 w 245"/>
              <a:gd name="T33" fmla="*/ 163 h 212"/>
              <a:gd name="T34" fmla="*/ 92 w 245"/>
              <a:gd name="T35" fmla="*/ 163 h 212"/>
              <a:gd name="T36" fmla="*/ 183 w 245"/>
              <a:gd name="T37" fmla="*/ 163 h 212"/>
              <a:gd name="T38" fmla="*/ 62 w 245"/>
              <a:gd name="T39" fmla="*/ 196 h 212"/>
              <a:gd name="T40" fmla="*/ 46 w 245"/>
              <a:gd name="T41" fmla="*/ 163 h 212"/>
              <a:gd name="T42" fmla="*/ 30 w 245"/>
              <a:gd name="T43" fmla="*/ 179 h 212"/>
              <a:gd name="T44" fmla="*/ 46 w 245"/>
              <a:gd name="T45" fmla="*/ 212 h 212"/>
              <a:gd name="T46" fmla="*/ 62 w 245"/>
              <a:gd name="T47" fmla="*/ 196 h 212"/>
              <a:gd name="T48" fmla="*/ 153 w 245"/>
              <a:gd name="T49" fmla="*/ 179 h 212"/>
              <a:gd name="T50" fmla="*/ 137 w 245"/>
              <a:gd name="T51" fmla="*/ 163 h 212"/>
              <a:gd name="T52" fmla="*/ 122 w 245"/>
              <a:gd name="T53" fmla="*/ 196 h 212"/>
              <a:gd name="T54" fmla="*/ 137 w 245"/>
              <a:gd name="T55" fmla="*/ 212 h 212"/>
              <a:gd name="T56" fmla="*/ 245 w 245"/>
              <a:gd name="T57" fmla="*/ 196 h 212"/>
              <a:gd name="T58" fmla="*/ 229 w 245"/>
              <a:gd name="T59" fmla="*/ 163 h 212"/>
              <a:gd name="T60" fmla="*/ 213 w 245"/>
              <a:gd name="T61" fmla="*/ 179 h 212"/>
              <a:gd name="T62" fmla="*/ 229 w 245"/>
              <a:gd name="T63" fmla="*/ 212 h 212"/>
              <a:gd name="T64" fmla="*/ 245 w 245"/>
              <a:gd name="T65" fmla="*/ 196 h 212"/>
              <a:gd name="T66" fmla="*/ 62 w 245"/>
              <a:gd name="T67" fmla="*/ 131 h 212"/>
              <a:gd name="T68" fmla="*/ 153 w 245"/>
              <a:gd name="T69" fmla="*/ 131 h 212"/>
              <a:gd name="T70" fmla="*/ 32 w 245"/>
              <a:gd name="T71" fmla="*/ 98 h 212"/>
              <a:gd name="T72" fmla="*/ 16 w 245"/>
              <a:gd name="T73" fmla="*/ 83 h 212"/>
              <a:gd name="T74" fmla="*/ 0 w 245"/>
              <a:gd name="T75" fmla="*/ 116 h 212"/>
              <a:gd name="T76" fmla="*/ 16 w 245"/>
              <a:gd name="T77" fmla="*/ 132 h 212"/>
              <a:gd name="T78" fmla="*/ 123 w 245"/>
              <a:gd name="T79" fmla="*/ 116 h 212"/>
              <a:gd name="T80" fmla="*/ 107 w 245"/>
              <a:gd name="T81" fmla="*/ 83 h 212"/>
              <a:gd name="T82" fmla="*/ 92 w 245"/>
              <a:gd name="T83" fmla="*/ 98 h 212"/>
              <a:gd name="T84" fmla="*/ 107 w 245"/>
              <a:gd name="T85" fmla="*/ 132 h 212"/>
              <a:gd name="T86" fmla="*/ 123 w 245"/>
              <a:gd name="T87" fmla="*/ 116 h 212"/>
              <a:gd name="T88" fmla="*/ 215 w 245"/>
              <a:gd name="T89" fmla="*/ 98 h 212"/>
              <a:gd name="T90" fmla="*/ 199 w 245"/>
              <a:gd name="T91" fmla="*/ 83 h 212"/>
              <a:gd name="T92" fmla="*/ 183 w 245"/>
              <a:gd name="T93" fmla="*/ 116 h 212"/>
              <a:gd name="T94" fmla="*/ 199 w 245"/>
              <a:gd name="T95" fmla="*/ 132 h 212"/>
              <a:gd name="T96" fmla="*/ 245 w 245"/>
              <a:gd name="T97" fmla="*/ 83 h 2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245" h="212">
                <a:moveTo>
                  <a:pt x="0" y="0"/>
                </a:moveTo>
                <a:cubicBezTo>
                  <a:pt x="0" y="48"/>
                  <a:pt x="0" y="48"/>
                  <a:pt x="0" y="48"/>
                </a:cubicBezTo>
                <a:moveTo>
                  <a:pt x="92" y="0"/>
                </a:moveTo>
                <a:cubicBezTo>
                  <a:pt x="92" y="48"/>
                  <a:pt x="92" y="48"/>
                  <a:pt x="92" y="48"/>
                </a:cubicBezTo>
                <a:moveTo>
                  <a:pt x="183" y="0"/>
                </a:moveTo>
                <a:cubicBezTo>
                  <a:pt x="183" y="48"/>
                  <a:pt x="183" y="48"/>
                  <a:pt x="183" y="48"/>
                </a:cubicBezTo>
                <a:moveTo>
                  <a:pt x="62" y="33"/>
                </a:moveTo>
                <a:cubicBezTo>
                  <a:pt x="62" y="15"/>
                  <a:pt x="62" y="15"/>
                  <a:pt x="62" y="15"/>
                </a:cubicBezTo>
                <a:cubicBezTo>
                  <a:pt x="62" y="7"/>
                  <a:pt x="55" y="0"/>
                  <a:pt x="46" y="0"/>
                </a:cubicBezTo>
                <a:cubicBezTo>
                  <a:pt x="46" y="0"/>
                  <a:pt x="46" y="0"/>
                  <a:pt x="46" y="0"/>
                </a:cubicBezTo>
                <a:cubicBezTo>
                  <a:pt x="37" y="0"/>
                  <a:pt x="30" y="7"/>
                  <a:pt x="30" y="15"/>
                </a:cubicBezTo>
                <a:cubicBezTo>
                  <a:pt x="30" y="33"/>
                  <a:pt x="30" y="33"/>
                  <a:pt x="30" y="33"/>
                </a:cubicBezTo>
                <a:cubicBezTo>
                  <a:pt x="30" y="41"/>
                  <a:pt x="37" y="49"/>
                  <a:pt x="46" y="49"/>
                </a:cubicBezTo>
                <a:cubicBezTo>
                  <a:pt x="46" y="49"/>
                  <a:pt x="46" y="49"/>
                  <a:pt x="46" y="49"/>
                </a:cubicBezTo>
                <a:cubicBezTo>
                  <a:pt x="55" y="49"/>
                  <a:pt x="62" y="41"/>
                  <a:pt x="62" y="33"/>
                </a:cubicBezTo>
                <a:close/>
                <a:moveTo>
                  <a:pt x="153" y="33"/>
                </a:moveTo>
                <a:cubicBezTo>
                  <a:pt x="153" y="15"/>
                  <a:pt x="153" y="15"/>
                  <a:pt x="153" y="15"/>
                </a:cubicBezTo>
                <a:cubicBezTo>
                  <a:pt x="153" y="7"/>
                  <a:pt x="146" y="0"/>
                  <a:pt x="137" y="0"/>
                </a:cubicBezTo>
                <a:cubicBezTo>
                  <a:pt x="137" y="0"/>
                  <a:pt x="137" y="0"/>
                  <a:pt x="137" y="0"/>
                </a:cubicBezTo>
                <a:cubicBezTo>
                  <a:pt x="129" y="0"/>
                  <a:pt x="122" y="7"/>
                  <a:pt x="122" y="15"/>
                </a:cubicBezTo>
                <a:cubicBezTo>
                  <a:pt x="122" y="33"/>
                  <a:pt x="122" y="33"/>
                  <a:pt x="122" y="33"/>
                </a:cubicBezTo>
                <a:cubicBezTo>
                  <a:pt x="122" y="41"/>
                  <a:pt x="129" y="49"/>
                  <a:pt x="137" y="49"/>
                </a:cubicBezTo>
                <a:cubicBezTo>
                  <a:pt x="137" y="49"/>
                  <a:pt x="137" y="49"/>
                  <a:pt x="137" y="49"/>
                </a:cubicBezTo>
                <a:cubicBezTo>
                  <a:pt x="146" y="49"/>
                  <a:pt x="153" y="41"/>
                  <a:pt x="153" y="33"/>
                </a:cubicBezTo>
                <a:close/>
                <a:moveTo>
                  <a:pt x="245" y="33"/>
                </a:moveTo>
                <a:cubicBezTo>
                  <a:pt x="245" y="15"/>
                  <a:pt x="245" y="15"/>
                  <a:pt x="245" y="15"/>
                </a:cubicBezTo>
                <a:cubicBezTo>
                  <a:pt x="245" y="7"/>
                  <a:pt x="237" y="0"/>
                  <a:pt x="229" y="0"/>
                </a:cubicBezTo>
                <a:cubicBezTo>
                  <a:pt x="229" y="0"/>
                  <a:pt x="229" y="0"/>
                  <a:pt x="229" y="0"/>
                </a:cubicBezTo>
                <a:cubicBezTo>
                  <a:pt x="220" y="0"/>
                  <a:pt x="213" y="7"/>
                  <a:pt x="213" y="15"/>
                </a:cubicBezTo>
                <a:cubicBezTo>
                  <a:pt x="213" y="33"/>
                  <a:pt x="213" y="33"/>
                  <a:pt x="213" y="33"/>
                </a:cubicBezTo>
                <a:cubicBezTo>
                  <a:pt x="213" y="41"/>
                  <a:pt x="220" y="49"/>
                  <a:pt x="229" y="49"/>
                </a:cubicBezTo>
                <a:cubicBezTo>
                  <a:pt x="229" y="49"/>
                  <a:pt x="229" y="49"/>
                  <a:pt x="229" y="49"/>
                </a:cubicBezTo>
                <a:cubicBezTo>
                  <a:pt x="237" y="49"/>
                  <a:pt x="245" y="41"/>
                  <a:pt x="245" y="33"/>
                </a:cubicBezTo>
                <a:close/>
                <a:moveTo>
                  <a:pt x="0" y="163"/>
                </a:moveTo>
                <a:cubicBezTo>
                  <a:pt x="0" y="212"/>
                  <a:pt x="0" y="212"/>
                  <a:pt x="0" y="212"/>
                </a:cubicBezTo>
                <a:moveTo>
                  <a:pt x="92" y="163"/>
                </a:moveTo>
                <a:cubicBezTo>
                  <a:pt x="92" y="212"/>
                  <a:pt x="92" y="212"/>
                  <a:pt x="92" y="212"/>
                </a:cubicBezTo>
                <a:moveTo>
                  <a:pt x="183" y="163"/>
                </a:moveTo>
                <a:cubicBezTo>
                  <a:pt x="183" y="212"/>
                  <a:pt x="183" y="212"/>
                  <a:pt x="183" y="212"/>
                </a:cubicBezTo>
                <a:moveTo>
                  <a:pt x="62" y="196"/>
                </a:moveTo>
                <a:cubicBezTo>
                  <a:pt x="62" y="179"/>
                  <a:pt x="62" y="179"/>
                  <a:pt x="62" y="179"/>
                </a:cubicBezTo>
                <a:cubicBezTo>
                  <a:pt x="62" y="170"/>
                  <a:pt x="55" y="163"/>
                  <a:pt x="46" y="163"/>
                </a:cubicBezTo>
                <a:cubicBezTo>
                  <a:pt x="46" y="163"/>
                  <a:pt x="46" y="163"/>
                  <a:pt x="46" y="163"/>
                </a:cubicBezTo>
                <a:cubicBezTo>
                  <a:pt x="37" y="163"/>
                  <a:pt x="30" y="170"/>
                  <a:pt x="30" y="179"/>
                </a:cubicBezTo>
                <a:cubicBezTo>
                  <a:pt x="30" y="196"/>
                  <a:pt x="30" y="196"/>
                  <a:pt x="30" y="196"/>
                </a:cubicBezTo>
                <a:cubicBezTo>
                  <a:pt x="30" y="205"/>
                  <a:pt x="37" y="212"/>
                  <a:pt x="46" y="212"/>
                </a:cubicBezTo>
                <a:cubicBezTo>
                  <a:pt x="46" y="212"/>
                  <a:pt x="46" y="212"/>
                  <a:pt x="46" y="212"/>
                </a:cubicBezTo>
                <a:cubicBezTo>
                  <a:pt x="55" y="212"/>
                  <a:pt x="62" y="205"/>
                  <a:pt x="62" y="196"/>
                </a:cubicBezTo>
                <a:close/>
                <a:moveTo>
                  <a:pt x="153" y="196"/>
                </a:moveTo>
                <a:cubicBezTo>
                  <a:pt x="153" y="179"/>
                  <a:pt x="153" y="179"/>
                  <a:pt x="153" y="179"/>
                </a:cubicBezTo>
                <a:cubicBezTo>
                  <a:pt x="153" y="170"/>
                  <a:pt x="146" y="163"/>
                  <a:pt x="137" y="163"/>
                </a:cubicBezTo>
                <a:cubicBezTo>
                  <a:pt x="137" y="163"/>
                  <a:pt x="137" y="163"/>
                  <a:pt x="137" y="163"/>
                </a:cubicBezTo>
                <a:cubicBezTo>
                  <a:pt x="129" y="163"/>
                  <a:pt x="122" y="170"/>
                  <a:pt x="122" y="179"/>
                </a:cubicBezTo>
                <a:cubicBezTo>
                  <a:pt x="122" y="196"/>
                  <a:pt x="122" y="196"/>
                  <a:pt x="122" y="196"/>
                </a:cubicBezTo>
                <a:cubicBezTo>
                  <a:pt x="122" y="205"/>
                  <a:pt x="129" y="212"/>
                  <a:pt x="137" y="212"/>
                </a:cubicBezTo>
                <a:cubicBezTo>
                  <a:pt x="137" y="212"/>
                  <a:pt x="137" y="212"/>
                  <a:pt x="137" y="212"/>
                </a:cubicBezTo>
                <a:cubicBezTo>
                  <a:pt x="146" y="212"/>
                  <a:pt x="153" y="205"/>
                  <a:pt x="153" y="196"/>
                </a:cubicBezTo>
                <a:close/>
                <a:moveTo>
                  <a:pt x="245" y="196"/>
                </a:moveTo>
                <a:cubicBezTo>
                  <a:pt x="245" y="179"/>
                  <a:pt x="245" y="179"/>
                  <a:pt x="245" y="179"/>
                </a:cubicBezTo>
                <a:cubicBezTo>
                  <a:pt x="245" y="170"/>
                  <a:pt x="237" y="163"/>
                  <a:pt x="229" y="163"/>
                </a:cubicBezTo>
                <a:cubicBezTo>
                  <a:pt x="229" y="163"/>
                  <a:pt x="229" y="163"/>
                  <a:pt x="229" y="163"/>
                </a:cubicBezTo>
                <a:cubicBezTo>
                  <a:pt x="220" y="163"/>
                  <a:pt x="213" y="170"/>
                  <a:pt x="213" y="179"/>
                </a:cubicBezTo>
                <a:cubicBezTo>
                  <a:pt x="213" y="196"/>
                  <a:pt x="213" y="196"/>
                  <a:pt x="213" y="196"/>
                </a:cubicBezTo>
                <a:cubicBezTo>
                  <a:pt x="213" y="205"/>
                  <a:pt x="220" y="212"/>
                  <a:pt x="229" y="212"/>
                </a:cubicBezTo>
                <a:cubicBezTo>
                  <a:pt x="229" y="212"/>
                  <a:pt x="229" y="212"/>
                  <a:pt x="229" y="212"/>
                </a:cubicBezTo>
                <a:cubicBezTo>
                  <a:pt x="237" y="212"/>
                  <a:pt x="245" y="205"/>
                  <a:pt x="245" y="196"/>
                </a:cubicBezTo>
                <a:close/>
                <a:moveTo>
                  <a:pt x="62" y="83"/>
                </a:moveTo>
                <a:cubicBezTo>
                  <a:pt x="62" y="131"/>
                  <a:pt x="62" y="131"/>
                  <a:pt x="62" y="131"/>
                </a:cubicBezTo>
                <a:moveTo>
                  <a:pt x="153" y="83"/>
                </a:moveTo>
                <a:cubicBezTo>
                  <a:pt x="153" y="131"/>
                  <a:pt x="153" y="131"/>
                  <a:pt x="153" y="131"/>
                </a:cubicBezTo>
                <a:moveTo>
                  <a:pt x="32" y="116"/>
                </a:moveTo>
                <a:cubicBezTo>
                  <a:pt x="32" y="98"/>
                  <a:pt x="32" y="98"/>
                  <a:pt x="32" y="98"/>
                </a:cubicBezTo>
                <a:cubicBezTo>
                  <a:pt x="32" y="90"/>
                  <a:pt x="25" y="83"/>
                  <a:pt x="16" y="83"/>
                </a:cubicBezTo>
                <a:cubicBezTo>
                  <a:pt x="16" y="83"/>
                  <a:pt x="16" y="83"/>
                  <a:pt x="16" y="83"/>
                </a:cubicBezTo>
                <a:cubicBezTo>
                  <a:pt x="7" y="83"/>
                  <a:pt x="0" y="90"/>
                  <a:pt x="0" y="98"/>
                </a:cubicBezTo>
                <a:cubicBezTo>
                  <a:pt x="0" y="116"/>
                  <a:pt x="0" y="116"/>
                  <a:pt x="0" y="116"/>
                </a:cubicBezTo>
                <a:cubicBezTo>
                  <a:pt x="0" y="124"/>
                  <a:pt x="7" y="132"/>
                  <a:pt x="16" y="132"/>
                </a:cubicBezTo>
                <a:cubicBezTo>
                  <a:pt x="16" y="132"/>
                  <a:pt x="16" y="132"/>
                  <a:pt x="16" y="132"/>
                </a:cubicBezTo>
                <a:cubicBezTo>
                  <a:pt x="25" y="132"/>
                  <a:pt x="32" y="124"/>
                  <a:pt x="32" y="116"/>
                </a:cubicBezTo>
                <a:close/>
                <a:moveTo>
                  <a:pt x="123" y="116"/>
                </a:moveTo>
                <a:cubicBezTo>
                  <a:pt x="123" y="98"/>
                  <a:pt x="123" y="98"/>
                  <a:pt x="123" y="98"/>
                </a:cubicBezTo>
                <a:cubicBezTo>
                  <a:pt x="123" y="90"/>
                  <a:pt x="116" y="83"/>
                  <a:pt x="107" y="83"/>
                </a:cubicBezTo>
                <a:cubicBezTo>
                  <a:pt x="107" y="83"/>
                  <a:pt x="107" y="83"/>
                  <a:pt x="107" y="83"/>
                </a:cubicBezTo>
                <a:cubicBezTo>
                  <a:pt x="99" y="83"/>
                  <a:pt x="92" y="90"/>
                  <a:pt x="92" y="98"/>
                </a:cubicBezTo>
                <a:cubicBezTo>
                  <a:pt x="92" y="116"/>
                  <a:pt x="92" y="116"/>
                  <a:pt x="92" y="116"/>
                </a:cubicBezTo>
                <a:cubicBezTo>
                  <a:pt x="92" y="124"/>
                  <a:pt x="99" y="132"/>
                  <a:pt x="107" y="132"/>
                </a:cubicBezTo>
                <a:cubicBezTo>
                  <a:pt x="107" y="132"/>
                  <a:pt x="107" y="132"/>
                  <a:pt x="107" y="132"/>
                </a:cubicBezTo>
                <a:cubicBezTo>
                  <a:pt x="116" y="132"/>
                  <a:pt x="123" y="124"/>
                  <a:pt x="123" y="116"/>
                </a:cubicBezTo>
                <a:close/>
                <a:moveTo>
                  <a:pt x="215" y="116"/>
                </a:moveTo>
                <a:cubicBezTo>
                  <a:pt x="215" y="98"/>
                  <a:pt x="215" y="98"/>
                  <a:pt x="215" y="98"/>
                </a:cubicBezTo>
                <a:cubicBezTo>
                  <a:pt x="215" y="90"/>
                  <a:pt x="207" y="83"/>
                  <a:pt x="199" y="83"/>
                </a:cubicBezTo>
                <a:cubicBezTo>
                  <a:pt x="199" y="83"/>
                  <a:pt x="199" y="83"/>
                  <a:pt x="199" y="83"/>
                </a:cubicBezTo>
                <a:cubicBezTo>
                  <a:pt x="190" y="83"/>
                  <a:pt x="183" y="90"/>
                  <a:pt x="183" y="98"/>
                </a:cubicBezTo>
                <a:cubicBezTo>
                  <a:pt x="183" y="116"/>
                  <a:pt x="183" y="116"/>
                  <a:pt x="183" y="116"/>
                </a:cubicBezTo>
                <a:cubicBezTo>
                  <a:pt x="183" y="124"/>
                  <a:pt x="190" y="132"/>
                  <a:pt x="199" y="132"/>
                </a:cubicBezTo>
                <a:cubicBezTo>
                  <a:pt x="199" y="132"/>
                  <a:pt x="199" y="132"/>
                  <a:pt x="199" y="132"/>
                </a:cubicBezTo>
                <a:cubicBezTo>
                  <a:pt x="207" y="132"/>
                  <a:pt x="215" y="124"/>
                  <a:pt x="215" y="116"/>
                </a:cubicBezTo>
                <a:close/>
                <a:moveTo>
                  <a:pt x="245" y="83"/>
                </a:moveTo>
                <a:cubicBezTo>
                  <a:pt x="245" y="131"/>
                  <a:pt x="245" y="131"/>
                  <a:pt x="245" y="131"/>
                </a:cubicBezTo>
              </a:path>
            </a:pathLst>
          </a:custGeom>
          <a:noFill/>
          <a:ln w="6350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127BD41-652D-46BB-868F-049E8B531327}"/>
              </a:ext>
            </a:extLst>
          </p:cNvPr>
          <p:cNvGrpSpPr/>
          <p:nvPr/>
        </p:nvGrpSpPr>
        <p:grpSpPr>
          <a:xfrm>
            <a:off x="9908551" y="4399998"/>
            <a:ext cx="1569826" cy="1245632"/>
            <a:chOff x="9908551" y="4399998"/>
            <a:chExt cx="1569826" cy="1245632"/>
          </a:xfrm>
        </p:grpSpPr>
        <p:pic>
          <p:nvPicPr>
            <p:cNvPr id="445" name="Picture 444">
              <a:extLst>
                <a:ext uri="{FF2B5EF4-FFF2-40B4-BE49-F238E27FC236}">
                  <a16:creationId xmlns:a16="http://schemas.microsoft.com/office/drawing/2014/main" id="{99022653-CD67-4252-BB8B-1339A2CC484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85344" y="4657098"/>
              <a:ext cx="277449" cy="144889"/>
            </a:xfrm>
            <a:prstGeom prst="rect">
              <a:avLst/>
            </a:prstGeom>
          </p:spPr>
        </p:pic>
        <p:pic>
          <p:nvPicPr>
            <p:cNvPr id="441" name="Picture 440">
              <a:extLst>
                <a:ext uri="{FF2B5EF4-FFF2-40B4-BE49-F238E27FC236}">
                  <a16:creationId xmlns:a16="http://schemas.microsoft.com/office/drawing/2014/main" id="{78214EA8-E228-4168-8D43-599B1B1324F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1147789" y="4399998"/>
              <a:ext cx="233437" cy="212841"/>
            </a:xfrm>
            <a:prstGeom prst="rect">
              <a:avLst/>
            </a:prstGeom>
          </p:spPr>
        </p:pic>
        <p:pic>
          <p:nvPicPr>
            <p:cNvPr id="442" name="Picture 441" descr="A close up of a logo&#10;&#10;Description automatically generated">
              <a:extLst>
                <a:ext uri="{FF2B5EF4-FFF2-40B4-BE49-F238E27FC236}">
                  <a16:creationId xmlns:a16="http://schemas.microsoft.com/office/drawing/2014/main" id="{2715CBEE-7942-41F1-8F21-8695A2C7BEB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13499" y="4629894"/>
              <a:ext cx="186140" cy="186140"/>
            </a:xfrm>
            <a:prstGeom prst="rect">
              <a:avLst/>
            </a:prstGeom>
          </p:spPr>
        </p:pic>
        <p:pic>
          <p:nvPicPr>
            <p:cNvPr id="443" name="Picture 442" descr="A close up of a sign&#10;&#10;Description automatically generated">
              <a:extLst>
                <a:ext uri="{FF2B5EF4-FFF2-40B4-BE49-F238E27FC236}">
                  <a16:creationId xmlns:a16="http://schemas.microsoft.com/office/drawing/2014/main" id="{0F7E7AB8-41F4-47D2-98A8-35E1FF56495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15696" y="4413166"/>
              <a:ext cx="186505" cy="186505"/>
            </a:xfrm>
            <a:prstGeom prst="rect">
              <a:avLst/>
            </a:prstGeom>
          </p:spPr>
        </p:pic>
        <p:pic>
          <p:nvPicPr>
            <p:cNvPr id="20" name="Picture 19" descr="A close up of a sign&#10;&#10;Description automatically generated">
              <a:extLst>
                <a:ext uri="{FF2B5EF4-FFF2-40B4-BE49-F238E27FC236}">
                  <a16:creationId xmlns:a16="http://schemas.microsoft.com/office/drawing/2014/main" id="{CB6E8A40-8ED4-4559-857A-A52EC37D6650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04001" y="4424816"/>
              <a:ext cx="163205" cy="163205"/>
            </a:xfrm>
            <a:prstGeom prst="rect">
              <a:avLst/>
            </a:prstGeom>
          </p:spPr>
        </p:pic>
        <p:pic>
          <p:nvPicPr>
            <p:cNvPr id="444" name="Graphic 443">
              <a:extLst>
                <a:ext uri="{FF2B5EF4-FFF2-40B4-BE49-F238E27FC236}">
                  <a16:creationId xmlns:a16="http://schemas.microsoft.com/office/drawing/2014/main" id="{545C5473-C5B3-44B7-B2B7-D71EFC2B505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10327450" y="4413195"/>
              <a:ext cx="186446" cy="186446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97506745-8B8A-40E4-BCDA-3851F77A5D21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53828" y="4420507"/>
              <a:ext cx="171822" cy="171822"/>
            </a:xfrm>
            <a:prstGeom prst="rect">
              <a:avLst/>
            </a:prstGeom>
          </p:spPr>
        </p:pic>
        <p:pic>
          <p:nvPicPr>
            <p:cNvPr id="23" name="Graphic 22">
              <a:extLst>
                <a:ext uri="{FF2B5EF4-FFF2-40B4-BE49-F238E27FC236}">
                  <a16:creationId xmlns:a16="http://schemas.microsoft.com/office/drawing/2014/main" id="{C5D1BBE7-F227-4592-A4EE-609936E16833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9908551" y="4670577"/>
              <a:ext cx="419100" cy="104775"/>
            </a:xfrm>
            <a:prstGeom prst="rect">
              <a:avLst/>
            </a:prstGeom>
          </p:spPr>
        </p:pic>
        <p:pic>
          <p:nvPicPr>
            <p:cNvPr id="25" name="Graphic 24">
              <a:extLst>
                <a:ext uri="{FF2B5EF4-FFF2-40B4-BE49-F238E27FC236}">
                  <a16:creationId xmlns:a16="http://schemas.microsoft.com/office/drawing/2014/main" id="{1ED6C469-213A-4F06-A15E-C75441E2E7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10391513" y="4661558"/>
              <a:ext cx="143125" cy="135969"/>
            </a:xfrm>
            <a:prstGeom prst="rect">
              <a:avLst/>
            </a:prstGeom>
          </p:spPr>
        </p:pic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0F16FCBA-6508-42D9-BCB6-DC2A21FC4B71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11163501" y="4640309"/>
              <a:ext cx="314876" cy="165310"/>
            </a:xfrm>
            <a:prstGeom prst="rect">
              <a:avLst/>
            </a:prstGeom>
          </p:spPr>
        </p:pic>
        <p:sp>
          <p:nvSpPr>
            <p:cNvPr id="446" name="TextBox 445">
              <a:extLst>
                <a:ext uri="{FF2B5EF4-FFF2-40B4-BE49-F238E27FC236}">
                  <a16:creationId xmlns:a16="http://schemas.microsoft.com/office/drawing/2014/main" id="{82B72540-A94D-4BA7-B076-7B71F8EDB6EB}"/>
                </a:ext>
              </a:extLst>
            </p:cNvPr>
            <p:cNvSpPr txBox="1"/>
            <p:nvPr/>
          </p:nvSpPr>
          <p:spPr>
            <a:xfrm>
              <a:off x="10355487" y="4890779"/>
              <a:ext cx="706925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vl="0" algn="ctr">
                <a:lnSpc>
                  <a:spcPct val="90000"/>
                </a:lnSpc>
                <a:spcAft>
                  <a:spcPts val="600"/>
                </a:spcAft>
                <a:defRPr/>
              </a:pPr>
              <a:r>
                <a:rPr lang="en-US" sz="700">
                  <a:latin typeface="+mj-lt"/>
                </a:rPr>
                <a:t>Custom AI model</a:t>
              </a:r>
            </a:p>
          </p:txBody>
        </p:sp>
        <p:pic>
          <p:nvPicPr>
            <p:cNvPr id="27" name="Graphic 26">
              <a:extLst>
                <a:ext uri="{FF2B5EF4-FFF2-40B4-BE49-F238E27FC236}">
                  <a16:creationId xmlns:a16="http://schemas.microsoft.com/office/drawing/2014/main" id="{E693F572-CCC1-4012-8A58-6063A979B3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9942312" y="5503935"/>
              <a:ext cx="842294" cy="141695"/>
            </a:xfrm>
            <a:prstGeom prst="rect">
              <a:avLst/>
            </a:prstGeom>
          </p:spPr>
        </p:pic>
        <p:pic>
          <p:nvPicPr>
            <p:cNvPr id="28" name="Graphic 27">
              <a:extLst>
                <a:ext uri="{FF2B5EF4-FFF2-40B4-BE49-F238E27FC236}">
                  <a16:creationId xmlns:a16="http://schemas.microsoft.com/office/drawing/2014/main" id="{2A5B709C-AD9E-45C0-9137-A64FD1F130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10864139" y="5514773"/>
              <a:ext cx="442387" cy="104091"/>
            </a:xfrm>
            <a:prstGeom prst="rect">
              <a:avLst/>
            </a:prstGeom>
          </p:spPr>
        </p:pic>
        <p:cxnSp>
          <p:nvCxnSpPr>
            <p:cNvPr id="448" name="Straight Arrow Connector 447">
              <a:extLst>
                <a:ext uri="{FF2B5EF4-FFF2-40B4-BE49-F238E27FC236}">
                  <a16:creationId xmlns:a16="http://schemas.microsoft.com/office/drawing/2014/main" id="{A7AB6639-BD54-48FC-AB3E-C10D7DB46EA2}"/>
                </a:ext>
              </a:extLst>
            </p:cNvPr>
            <p:cNvCxnSpPr>
              <a:cxnSpLocks/>
              <a:endCxn id="446" idx="2"/>
            </p:cNvCxnSpPr>
            <p:nvPr/>
          </p:nvCxnSpPr>
          <p:spPr>
            <a:xfrm flipV="1">
              <a:off x="10708950" y="4987729"/>
              <a:ext cx="0" cy="167211"/>
            </a:xfrm>
            <a:prstGeom prst="straightConnector1">
              <a:avLst/>
            </a:prstGeom>
            <a:ln w="6350">
              <a:solidFill>
                <a:schemeClr val="accent5"/>
              </a:solidFill>
              <a:headEnd type="arrow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9" name="Graphic 28">
              <a:extLst>
                <a:ext uri="{FF2B5EF4-FFF2-40B4-BE49-F238E27FC236}">
                  <a16:creationId xmlns:a16="http://schemas.microsoft.com/office/drawing/2014/main" id="{C2C68CE7-0973-402A-B0B6-1188139CB1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p:blipFill>
          <p:spPr>
            <a:xfrm>
              <a:off x="10520121" y="5191817"/>
              <a:ext cx="358428" cy="195026"/>
            </a:xfrm>
            <a:prstGeom prst="rect">
              <a:avLst/>
            </a:prstGeom>
          </p:spPr>
        </p:pic>
        <p:pic>
          <p:nvPicPr>
            <p:cNvPr id="32" name="Graphic 31">
              <a:extLst>
                <a:ext uri="{FF2B5EF4-FFF2-40B4-BE49-F238E27FC236}">
                  <a16:creationId xmlns:a16="http://schemas.microsoft.com/office/drawing/2014/main" id="{D4BC6062-528E-42F6-A101-5E708FAE45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p:blipFill>
          <p:spPr>
            <a:xfrm>
              <a:off x="10858562" y="5207694"/>
              <a:ext cx="161300" cy="166675"/>
            </a:xfrm>
            <a:prstGeom prst="rect">
              <a:avLst/>
            </a:prstGeom>
          </p:spPr>
        </p:pic>
        <p:pic>
          <p:nvPicPr>
            <p:cNvPr id="34" name="Graphic 33">
              <a:extLst>
                <a:ext uri="{FF2B5EF4-FFF2-40B4-BE49-F238E27FC236}">
                  <a16:creationId xmlns:a16="http://schemas.microsoft.com/office/drawing/2014/main" id="{A988E1A7-2CEB-45E2-8A2B-62E82BA378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/>
            </a:stretch>
          </p:blipFill>
          <p:spPr>
            <a:xfrm>
              <a:off x="10259877" y="5213534"/>
              <a:ext cx="299164" cy="168280"/>
            </a:xfrm>
            <a:prstGeom prst="rect">
              <a:avLst/>
            </a:prstGeom>
          </p:spPr>
        </p:pic>
      </p:grpSp>
      <p:pic>
        <p:nvPicPr>
          <p:cNvPr id="450" name="Picture 449">
            <a:extLst>
              <a:ext uri="{FF2B5EF4-FFF2-40B4-BE49-F238E27FC236}">
                <a16:creationId xmlns:a16="http://schemas.microsoft.com/office/drawing/2014/main" id="{97691A36-6713-4D20-807A-1B2577855C8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1629" y="4657098"/>
            <a:ext cx="277449" cy="144889"/>
          </a:xfrm>
          <a:prstGeom prst="rect">
            <a:avLst/>
          </a:prstGeom>
        </p:spPr>
      </p:pic>
      <p:pic>
        <p:nvPicPr>
          <p:cNvPr id="452" name="Picture 451" descr="A close up of a logo&#10;&#10;Description automatically generated">
            <a:extLst>
              <a:ext uri="{FF2B5EF4-FFF2-40B4-BE49-F238E27FC236}">
                <a16:creationId xmlns:a16="http://schemas.microsoft.com/office/drawing/2014/main" id="{38F376A3-B625-4316-A247-C7823C03115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9784" y="4629894"/>
            <a:ext cx="186140" cy="186140"/>
          </a:xfrm>
          <a:prstGeom prst="rect">
            <a:avLst/>
          </a:prstGeom>
        </p:spPr>
      </p:pic>
      <p:pic>
        <p:nvPicPr>
          <p:cNvPr id="453" name="Picture 452" descr="A close up of a sign&#10;&#10;Description automatically generated">
            <a:extLst>
              <a:ext uri="{FF2B5EF4-FFF2-40B4-BE49-F238E27FC236}">
                <a16:creationId xmlns:a16="http://schemas.microsoft.com/office/drawing/2014/main" id="{F09E2FA5-7E64-40EF-9CC4-8A6B89EB66D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1981" y="4413166"/>
            <a:ext cx="186505" cy="186505"/>
          </a:xfrm>
          <a:prstGeom prst="rect">
            <a:avLst/>
          </a:prstGeom>
        </p:spPr>
      </p:pic>
      <p:pic>
        <p:nvPicPr>
          <p:cNvPr id="454" name="Picture 453" descr="A close up of a sign&#10;&#10;Description automatically generated">
            <a:extLst>
              <a:ext uri="{FF2B5EF4-FFF2-40B4-BE49-F238E27FC236}">
                <a16:creationId xmlns:a16="http://schemas.microsoft.com/office/drawing/2014/main" id="{11D5AE0E-35EF-414E-A6B1-8C33C8DF537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0286" y="4424816"/>
            <a:ext cx="163205" cy="163205"/>
          </a:xfrm>
          <a:prstGeom prst="rect">
            <a:avLst/>
          </a:prstGeom>
        </p:spPr>
      </p:pic>
      <p:pic>
        <p:nvPicPr>
          <p:cNvPr id="455" name="Graphic 454">
            <a:extLst>
              <a:ext uri="{FF2B5EF4-FFF2-40B4-BE49-F238E27FC236}">
                <a16:creationId xmlns:a16="http://schemas.microsoft.com/office/drawing/2014/main" id="{CD57C402-3641-475A-B3BA-2A3F5D6A366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483735" y="4413195"/>
            <a:ext cx="186446" cy="186446"/>
          </a:xfrm>
          <a:prstGeom prst="rect">
            <a:avLst/>
          </a:prstGeom>
        </p:spPr>
      </p:pic>
      <p:pic>
        <p:nvPicPr>
          <p:cNvPr id="457" name="Graphic 456">
            <a:extLst>
              <a:ext uri="{FF2B5EF4-FFF2-40B4-BE49-F238E27FC236}">
                <a16:creationId xmlns:a16="http://schemas.microsoft.com/office/drawing/2014/main" id="{F6B3CA2E-903D-4DC4-BAD0-8C6124204F0D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8064836" y="4670577"/>
            <a:ext cx="419100" cy="104775"/>
          </a:xfrm>
          <a:prstGeom prst="rect">
            <a:avLst/>
          </a:prstGeom>
        </p:spPr>
      </p:pic>
      <p:pic>
        <p:nvPicPr>
          <p:cNvPr id="458" name="Graphic 457">
            <a:extLst>
              <a:ext uri="{FF2B5EF4-FFF2-40B4-BE49-F238E27FC236}">
                <a16:creationId xmlns:a16="http://schemas.microsoft.com/office/drawing/2014/main" id="{8F41A020-7C1F-410D-BD16-39DE03690244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8547798" y="4661558"/>
            <a:ext cx="143125" cy="135969"/>
          </a:xfrm>
          <a:prstGeom prst="rect">
            <a:avLst/>
          </a:prstGeom>
        </p:spPr>
      </p:pic>
      <p:pic>
        <p:nvPicPr>
          <p:cNvPr id="459" name="Graphic 458">
            <a:extLst>
              <a:ext uri="{FF2B5EF4-FFF2-40B4-BE49-F238E27FC236}">
                <a16:creationId xmlns:a16="http://schemas.microsoft.com/office/drawing/2014/main" id="{320E7583-C883-43AC-92B1-A43B4A52CD04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9319786" y="4640309"/>
            <a:ext cx="314876" cy="165310"/>
          </a:xfrm>
          <a:prstGeom prst="rect">
            <a:avLst/>
          </a:prstGeom>
        </p:spPr>
      </p:pic>
      <p:sp>
        <p:nvSpPr>
          <p:cNvPr id="460" name="TextBox 459">
            <a:extLst>
              <a:ext uri="{FF2B5EF4-FFF2-40B4-BE49-F238E27FC236}">
                <a16:creationId xmlns:a16="http://schemas.microsoft.com/office/drawing/2014/main" id="{AAB661FA-DE39-4001-B472-3A1D8933D587}"/>
              </a:ext>
            </a:extLst>
          </p:cNvPr>
          <p:cNvSpPr txBox="1"/>
          <p:nvPr/>
        </p:nvSpPr>
        <p:spPr>
          <a:xfrm>
            <a:off x="8511772" y="4890779"/>
            <a:ext cx="706925" cy="969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lvl="0" algn="ctr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700">
                <a:latin typeface="+mj-lt"/>
              </a:rPr>
              <a:t>Custom AI model</a:t>
            </a:r>
          </a:p>
        </p:txBody>
      </p:sp>
      <p:cxnSp>
        <p:nvCxnSpPr>
          <p:cNvPr id="463" name="Straight Arrow Connector 462">
            <a:extLst>
              <a:ext uri="{FF2B5EF4-FFF2-40B4-BE49-F238E27FC236}">
                <a16:creationId xmlns:a16="http://schemas.microsoft.com/office/drawing/2014/main" id="{A6417DA7-7498-48D0-A4ED-2A6CC1CA95C7}"/>
              </a:ext>
            </a:extLst>
          </p:cNvPr>
          <p:cNvCxnSpPr>
            <a:cxnSpLocks/>
            <a:endCxn id="460" idx="2"/>
          </p:cNvCxnSpPr>
          <p:nvPr/>
        </p:nvCxnSpPr>
        <p:spPr>
          <a:xfrm flipH="1" flipV="1">
            <a:off x="8865235" y="4987729"/>
            <a:ext cx="4710" cy="167211"/>
          </a:xfrm>
          <a:prstGeom prst="straightConnector1">
            <a:avLst/>
          </a:prstGeom>
          <a:ln w="6350">
            <a:solidFill>
              <a:schemeClr val="accent5"/>
            </a:solidFill>
            <a:headEnd type="arrow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4" name="Graphic 463">
            <a:extLst>
              <a:ext uri="{FF2B5EF4-FFF2-40B4-BE49-F238E27FC236}">
                <a16:creationId xmlns:a16="http://schemas.microsoft.com/office/drawing/2014/main" id="{0F9DE7CB-345F-48DE-97D1-33C21DF01834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8881224" y="5191817"/>
            <a:ext cx="358428" cy="195026"/>
          </a:xfrm>
          <a:prstGeom prst="rect">
            <a:avLst/>
          </a:prstGeom>
        </p:spPr>
      </p:pic>
      <p:pic>
        <p:nvPicPr>
          <p:cNvPr id="466" name="Graphic 465">
            <a:extLst>
              <a:ext uri="{FF2B5EF4-FFF2-40B4-BE49-F238E27FC236}">
                <a16:creationId xmlns:a16="http://schemas.microsoft.com/office/drawing/2014/main" id="{18E6A1E2-1A15-42CD-A066-7D419E9F875D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8620980" y="5213534"/>
            <a:ext cx="299164" cy="168280"/>
          </a:xfrm>
          <a:prstGeom prst="rect">
            <a:avLst/>
          </a:prstGeom>
        </p:spPr>
      </p:pic>
      <p:grpSp>
        <p:nvGrpSpPr>
          <p:cNvPr id="467" name="Group 466">
            <a:extLst>
              <a:ext uri="{FF2B5EF4-FFF2-40B4-BE49-F238E27FC236}">
                <a16:creationId xmlns:a16="http://schemas.microsoft.com/office/drawing/2014/main" id="{FFBCFC88-3A51-47C1-A57C-834EE3BE68F1}"/>
              </a:ext>
            </a:extLst>
          </p:cNvPr>
          <p:cNvGrpSpPr/>
          <p:nvPr/>
        </p:nvGrpSpPr>
        <p:grpSpPr>
          <a:xfrm>
            <a:off x="588263" y="2802396"/>
            <a:ext cx="11018520" cy="1084538"/>
            <a:chOff x="588263" y="2706349"/>
            <a:chExt cx="11018520" cy="2694534"/>
          </a:xfrm>
        </p:grpSpPr>
        <p:cxnSp>
          <p:nvCxnSpPr>
            <p:cNvPr id="468" name="Straight Connector 467">
              <a:extLst>
                <a:ext uri="{FF2B5EF4-FFF2-40B4-BE49-F238E27FC236}">
                  <a16:creationId xmlns:a16="http://schemas.microsoft.com/office/drawing/2014/main" id="{2988E3EC-6B58-4823-BB24-E661E7A2AD86}"/>
                </a:ext>
              </a:extLst>
            </p:cNvPr>
            <p:cNvCxnSpPr>
              <a:cxnSpLocks/>
            </p:cNvCxnSpPr>
            <p:nvPr/>
          </p:nvCxnSpPr>
          <p:spPr>
            <a:xfrm>
              <a:off x="588263" y="2706349"/>
              <a:ext cx="0" cy="2694534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9" name="Straight Connector 468">
              <a:extLst>
                <a:ext uri="{FF2B5EF4-FFF2-40B4-BE49-F238E27FC236}">
                  <a16:creationId xmlns:a16="http://schemas.microsoft.com/office/drawing/2014/main" id="{CF25AEB3-337A-425A-BC38-F38249C60D4B}"/>
                </a:ext>
              </a:extLst>
            </p:cNvPr>
            <p:cNvCxnSpPr/>
            <p:nvPr/>
          </p:nvCxnSpPr>
          <p:spPr>
            <a:xfrm>
              <a:off x="4266647" y="2706349"/>
              <a:ext cx="0" cy="2694534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0" name="Straight Connector 469">
              <a:extLst>
                <a:ext uri="{FF2B5EF4-FFF2-40B4-BE49-F238E27FC236}">
                  <a16:creationId xmlns:a16="http://schemas.microsoft.com/office/drawing/2014/main" id="{FD0A5B27-C4FE-488C-BF11-D493DFADAB6B}"/>
                </a:ext>
              </a:extLst>
            </p:cNvPr>
            <p:cNvCxnSpPr/>
            <p:nvPr/>
          </p:nvCxnSpPr>
          <p:spPr>
            <a:xfrm>
              <a:off x="6091644" y="2706349"/>
              <a:ext cx="0" cy="2694534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1" name="Straight Connector 470">
              <a:extLst>
                <a:ext uri="{FF2B5EF4-FFF2-40B4-BE49-F238E27FC236}">
                  <a16:creationId xmlns:a16="http://schemas.microsoft.com/office/drawing/2014/main" id="{3C4AE724-15D8-4301-AE8A-513C1482740A}"/>
                </a:ext>
              </a:extLst>
            </p:cNvPr>
            <p:cNvCxnSpPr/>
            <p:nvPr/>
          </p:nvCxnSpPr>
          <p:spPr>
            <a:xfrm>
              <a:off x="11606783" y="2706349"/>
              <a:ext cx="0" cy="2694534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2" name="Straight Connector 471">
              <a:extLst>
                <a:ext uri="{FF2B5EF4-FFF2-40B4-BE49-F238E27FC236}">
                  <a16:creationId xmlns:a16="http://schemas.microsoft.com/office/drawing/2014/main" id="{AADFE265-ED1B-48FF-95C4-6A623C83F16F}"/>
                </a:ext>
              </a:extLst>
            </p:cNvPr>
            <p:cNvCxnSpPr/>
            <p:nvPr/>
          </p:nvCxnSpPr>
          <p:spPr>
            <a:xfrm>
              <a:off x="9762629" y="2706349"/>
              <a:ext cx="0" cy="2694534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B147962B-433E-4DC8-AD04-FA73F8F0B7DB}"/>
              </a:ext>
            </a:extLst>
          </p:cNvPr>
          <p:cNvGrpSpPr/>
          <p:nvPr/>
        </p:nvGrpSpPr>
        <p:grpSpPr>
          <a:xfrm>
            <a:off x="9019078" y="4101798"/>
            <a:ext cx="743551" cy="1465020"/>
            <a:chOff x="9019078" y="4101798"/>
            <a:chExt cx="743551" cy="1465020"/>
          </a:xfrm>
        </p:grpSpPr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D2767BA4-8362-472B-857A-16955F51A37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62629" y="4101798"/>
              <a:ext cx="0" cy="1465020"/>
            </a:xfrm>
            <a:prstGeom prst="line">
              <a:avLst/>
            </a:prstGeom>
            <a:ln w="6350">
              <a:solidFill>
                <a:schemeClr val="accent5"/>
              </a:solidFill>
              <a:prstDash val="dash"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3" name="Straight Connector 472">
              <a:extLst>
                <a:ext uri="{FF2B5EF4-FFF2-40B4-BE49-F238E27FC236}">
                  <a16:creationId xmlns:a16="http://schemas.microsoft.com/office/drawing/2014/main" id="{2B44FC4C-2A7F-4532-A890-BFB6715D2C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019078" y="5565530"/>
              <a:ext cx="721022" cy="0"/>
            </a:xfrm>
            <a:prstGeom prst="line">
              <a:avLst/>
            </a:prstGeom>
            <a:ln w="6350">
              <a:solidFill>
                <a:schemeClr val="accent5"/>
              </a:solidFill>
              <a:prstDash val="dash"/>
              <a:headEnd type="none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C00B403-30A1-4EFD-8265-D896460C8E1C}"/>
              </a:ext>
            </a:extLst>
          </p:cNvPr>
          <p:cNvGrpSpPr/>
          <p:nvPr/>
        </p:nvGrpSpPr>
        <p:grpSpPr>
          <a:xfrm>
            <a:off x="6647862" y="4098459"/>
            <a:ext cx="1281932" cy="1013073"/>
            <a:chOff x="6647862" y="4098459"/>
            <a:chExt cx="1281932" cy="1013073"/>
          </a:xfrm>
        </p:grpSpPr>
        <p:sp>
          <p:nvSpPr>
            <p:cNvPr id="474" name="binary" title="Icon of binary code, ones and zeros">
              <a:extLst>
                <a:ext uri="{FF2B5EF4-FFF2-40B4-BE49-F238E27FC236}">
                  <a16:creationId xmlns:a16="http://schemas.microsoft.com/office/drawing/2014/main" id="{2CFA1E63-9971-4C78-95AE-B623A4EB85F8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6944610" y="4973288"/>
              <a:ext cx="160096" cy="138244"/>
            </a:xfrm>
            <a:custGeom>
              <a:avLst/>
              <a:gdLst>
                <a:gd name="T0" fmla="*/ 0 w 245"/>
                <a:gd name="T1" fmla="*/ 48 h 212"/>
                <a:gd name="T2" fmla="*/ 92 w 245"/>
                <a:gd name="T3" fmla="*/ 48 h 212"/>
                <a:gd name="T4" fmla="*/ 183 w 245"/>
                <a:gd name="T5" fmla="*/ 48 h 212"/>
                <a:gd name="T6" fmla="*/ 62 w 245"/>
                <a:gd name="T7" fmla="*/ 15 h 212"/>
                <a:gd name="T8" fmla="*/ 46 w 245"/>
                <a:gd name="T9" fmla="*/ 0 h 212"/>
                <a:gd name="T10" fmla="*/ 30 w 245"/>
                <a:gd name="T11" fmla="*/ 33 h 212"/>
                <a:gd name="T12" fmla="*/ 46 w 245"/>
                <a:gd name="T13" fmla="*/ 49 h 212"/>
                <a:gd name="T14" fmla="*/ 153 w 245"/>
                <a:gd name="T15" fmla="*/ 33 h 212"/>
                <a:gd name="T16" fmla="*/ 137 w 245"/>
                <a:gd name="T17" fmla="*/ 0 h 212"/>
                <a:gd name="T18" fmla="*/ 122 w 245"/>
                <a:gd name="T19" fmla="*/ 15 h 212"/>
                <a:gd name="T20" fmla="*/ 137 w 245"/>
                <a:gd name="T21" fmla="*/ 49 h 212"/>
                <a:gd name="T22" fmla="*/ 153 w 245"/>
                <a:gd name="T23" fmla="*/ 33 h 212"/>
                <a:gd name="T24" fmla="*/ 245 w 245"/>
                <a:gd name="T25" fmla="*/ 15 h 212"/>
                <a:gd name="T26" fmla="*/ 229 w 245"/>
                <a:gd name="T27" fmla="*/ 0 h 212"/>
                <a:gd name="T28" fmla="*/ 213 w 245"/>
                <a:gd name="T29" fmla="*/ 33 h 212"/>
                <a:gd name="T30" fmla="*/ 229 w 245"/>
                <a:gd name="T31" fmla="*/ 49 h 212"/>
                <a:gd name="T32" fmla="*/ 0 w 245"/>
                <a:gd name="T33" fmla="*/ 163 h 212"/>
                <a:gd name="T34" fmla="*/ 92 w 245"/>
                <a:gd name="T35" fmla="*/ 163 h 212"/>
                <a:gd name="T36" fmla="*/ 183 w 245"/>
                <a:gd name="T37" fmla="*/ 163 h 212"/>
                <a:gd name="T38" fmla="*/ 62 w 245"/>
                <a:gd name="T39" fmla="*/ 196 h 212"/>
                <a:gd name="T40" fmla="*/ 46 w 245"/>
                <a:gd name="T41" fmla="*/ 163 h 212"/>
                <a:gd name="T42" fmla="*/ 30 w 245"/>
                <a:gd name="T43" fmla="*/ 179 h 212"/>
                <a:gd name="T44" fmla="*/ 46 w 245"/>
                <a:gd name="T45" fmla="*/ 212 h 212"/>
                <a:gd name="T46" fmla="*/ 62 w 245"/>
                <a:gd name="T47" fmla="*/ 196 h 212"/>
                <a:gd name="T48" fmla="*/ 153 w 245"/>
                <a:gd name="T49" fmla="*/ 179 h 212"/>
                <a:gd name="T50" fmla="*/ 137 w 245"/>
                <a:gd name="T51" fmla="*/ 163 h 212"/>
                <a:gd name="T52" fmla="*/ 122 w 245"/>
                <a:gd name="T53" fmla="*/ 196 h 212"/>
                <a:gd name="T54" fmla="*/ 137 w 245"/>
                <a:gd name="T55" fmla="*/ 212 h 212"/>
                <a:gd name="T56" fmla="*/ 245 w 245"/>
                <a:gd name="T57" fmla="*/ 196 h 212"/>
                <a:gd name="T58" fmla="*/ 229 w 245"/>
                <a:gd name="T59" fmla="*/ 163 h 212"/>
                <a:gd name="T60" fmla="*/ 213 w 245"/>
                <a:gd name="T61" fmla="*/ 179 h 212"/>
                <a:gd name="T62" fmla="*/ 229 w 245"/>
                <a:gd name="T63" fmla="*/ 212 h 212"/>
                <a:gd name="T64" fmla="*/ 245 w 245"/>
                <a:gd name="T65" fmla="*/ 196 h 212"/>
                <a:gd name="T66" fmla="*/ 62 w 245"/>
                <a:gd name="T67" fmla="*/ 131 h 212"/>
                <a:gd name="T68" fmla="*/ 153 w 245"/>
                <a:gd name="T69" fmla="*/ 131 h 212"/>
                <a:gd name="T70" fmla="*/ 32 w 245"/>
                <a:gd name="T71" fmla="*/ 98 h 212"/>
                <a:gd name="T72" fmla="*/ 16 w 245"/>
                <a:gd name="T73" fmla="*/ 83 h 212"/>
                <a:gd name="T74" fmla="*/ 0 w 245"/>
                <a:gd name="T75" fmla="*/ 116 h 212"/>
                <a:gd name="T76" fmla="*/ 16 w 245"/>
                <a:gd name="T77" fmla="*/ 132 h 212"/>
                <a:gd name="T78" fmla="*/ 123 w 245"/>
                <a:gd name="T79" fmla="*/ 116 h 212"/>
                <a:gd name="T80" fmla="*/ 107 w 245"/>
                <a:gd name="T81" fmla="*/ 83 h 212"/>
                <a:gd name="T82" fmla="*/ 92 w 245"/>
                <a:gd name="T83" fmla="*/ 98 h 212"/>
                <a:gd name="T84" fmla="*/ 107 w 245"/>
                <a:gd name="T85" fmla="*/ 132 h 212"/>
                <a:gd name="T86" fmla="*/ 123 w 245"/>
                <a:gd name="T87" fmla="*/ 116 h 212"/>
                <a:gd name="T88" fmla="*/ 215 w 245"/>
                <a:gd name="T89" fmla="*/ 98 h 212"/>
                <a:gd name="T90" fmla="*/ 199 w 245"/>
                <a:gd name="T91" fmla="*/ 83 h 212"/>
                <a:gd name="T92" fmla="*/ 183 w 245"/>
                <a:gd name="T93" fmla="*/ 116 h 212"/>
                <a:gd name="T94" fmla="*/ 199 w 245"/>
                <a:gd name="T95" fmla="*/ 132 h 212"/>
                <a:gd name="T96" fmla="*/ 245 w 245"/>
                <a:gd name="T97" fmla="*/ 83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45" h="212">
                  <a:moveTo>
                    <a:pt x="0" y="0"/>
                  </a:moveTo>
                  <a:cubicBezTo>
                    <a:pt x="0" y="48"/>
                    <a:pt x="0" y="48"/>
                    <a:pt x="0" y="48"/>
                  </a:cubicBezTo>
                  <a:moveTo>
                    <a:pt x="92" y="0"/>
                  </a:moveTo>
                  <a:cubicBezTo>
                    <a:pt x="92" y="48"/>
                    <a:pt x="92" y="48"/>
                    <a:pt x="92" y="48"/>
                  </a:cubicBezTo>
                  <a:moveTo>
                    <a:pt x="183" y="0"/>
                  </a:moveTo>
                  <a:cubicBezTo>
                    <a:pt x="183" y="48"/>
                    <a:pt x="183" y="48"/>
                    <a:pt x="183" y="48"/>
                  </a:cubicBezTo>
                  <a:moveTo>
                    <a:pt x="62" y="33"/>
                  </a:moveTo>
                  <a:cubicBezTo>
                    <a:pt x="62" y="15"/>
                    <a:pt x="62" y="15"/>
                    <a:pt x="62" y="15"/>
                  </a:cubicBezTo>
                  <a:cubicBezTo>
                    <a:pt x="62" y="7"/>
                    <a:pt x="55" y="0"/>
                    <a:pt x="46" y="0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37" y="0"/>
                    <a:pt x="30" y="7"/>
                    <a:pt x="30" y="15"/>
                  </a:cubicBezTo>
                  <a:cubicBezTo>
                    <a:pt x="30" y="33"/>
                    <a:pt x="30" y="33"/>
                    <a:pt x="30" y="33"/>
                  </a:cubicBezTo>
                  <a:cubicBezTo>
                    <a:pt x="30" y="41"/>
                    <a:pt x="37" y="49"/>
                    <a:pt x="46" y="49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55" y="49"/>
                    <a:pt x="62" y="41"/>
                    <a:pt x="62" y="33"/>
                  </a:cubicBezTo>
                  <a:close/>
                  <a:moveTo>
                    <a:pt x="153" y="33"/>
                  </a:moveTo>
                  <a:cubicBezTo>
                    <a:pt x="153" y="15"/>
                    <a:pt x="153" y="15"/>
                    <a:pt x="153" y="15"/>
                  </a:cubicBezTo>
                  <a:cubicBezTo>
                    <a:pt x="153" y="7"/>
                    <a:pt x="146" y="0"/>
                    <a:pt x="137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29" y="0"/>
                    <a:pt x="122" y="7"/>
                    <a:pt x="122" y="15"/>
                  </a:cubicBezTo>
                  <a:cubicBezTo>
                    <a:pt x="122" y="33"/>
                    <a:pt x="122" y="33"/>
                    <a:pt x="122" y="33"/>
                  </a:cubicBezTo>
                  <a:cubicBezTo>
                    <a:pt x="122" y="41"/>
                    <a:pt x="129" y="49"/>
                    <a:pt x="137" y="49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46" y="49"/>
                    <a:pt x="153" y="41"/>
                    <a:pt x="153" y="33"/>
                  </a:cubicBezTo>
                  <a:close/>
                  <a:moveTo>
                    <a:pt x="245" y="33"/>
                  </a:moveTo>
                  <a:cubicBezTo>
                    <a:pt x="245" y="15"/>
                    <a:pt x="245" y="15"/>
                    <a:pt x="245" y="15"/>
                  </a:cubicBezTo>
                  <a:cubicBezTo>
                    <a:pt x="245" y="7"/>
                    <a:pt x="237" y="0"/>
                    <a:pt x="229" y="0"/>
                  </a:cubicBezTo>
                  <a:cubicBezTo>
                    <a:pt x="229" y="0"/>
                    <a:pt x="229" y="0"/>
                    <a:pt x="229" y="0"/>
                  </a:cubicBezTo>
                  <a:cubicBezTo>
                    <a:pt x="220" y="0"/>
                    <a:pt x="213" y="7"/>
                    <a:pt x="213" y="15"/>
                  </a:cubicBezTo>
                  <a:cubicBezTo>
                    <a:pt x="213" y="33"/>
                    <a:pt x="213" y="33"/>
                    <a:pt x="213" y="33"/>
                  </a:cubicBezTo>
                  <a:cubicBezTo>
                    <a:pt x="213" y="41"/>
                    <a:pt x="220" y="49"/>
                    <a:pt x="229" y="49"/>
                  </a:cubicBezTo>
                  <a:cubicBezTo>
                    <a:pt x="229" y="49"/>
                    <a:pt x="229" y="49"/>
                    <a:pt x="229" y="49"/>
                  </a:cubicBezTo>
                  <a:cubicBezTo>
                    <a:pt x="237" y="49"/>
                    <a:pt x="245" y="41"/>
                    <a:pt x="245" y="33"/>
                  </a:cubicBezTo>
                  <a:close/>
                  <a:moveTo>
                    <a:pt x="0" y="163"/>
                  </a:moveTo>
                  <a:cubicBezTo>
                    <a:pt x="0" y="212"/>
                    <a:pt x="0" y="212"/>
                    <a:pt x="0" y="212"/>
                  </a:cubicBezTo>
                  <a:moveTo>
                    <a:pt x="92" y="163"/>
                  </a:moveTo>
                  <a:cubicBezTo>
                    <a:pt x="92" y="212"/>
                    <a:pt x="92" y="212"/>
                    <a:pt x="92" y="212"/>
                  </a:cubicBezTo>
                  <a:moveTo>
                    <a:pt x="183" y="163"/>
                  </a:moveTo>
                  <a:cubicBezTo>
                    <a:pt x="183" y="212"/>
                    <a:pt x="183" y="212"/>
                    <a:pt x="183" y="212"/>
                  </a:cubicBezTo>
                  <a:moveTo>
                    <a:pt x="62" y="196"/>
                  </a:moveTo>
                  <a:cubicBezTo>
                    <a:pt x="62" y="179"/>
                    <a:pt x="62" y="179"/>
                    <a:pt x="62" y="179"/>
                  </a:cubicBezTo>
                  <a:cubicBezTo>
                    <a:pt x="62" y="170"/>
                    <a:pt x="55" y="163"/>
                    <a:pt x="46" y="163"/>
                  </a:cubicBezTo>
                  <a:cubicBezTo>
                    <a:pt x="46" y="163"/>
                    <a:pt x="46" y="163"/>
                    <a:pt x="46" y="163"/>
                  </a:cubicBezTo>
                  <a:cubicBezTo>
                    <a:pt x="37" y="163"/>
                    <a:pt x="30" y="170"/>
                    <a:pt x="30" y="179"/>
                  </a:cubicBezTo>
                  <a:cubicBezTo>
                    <a:pt x="30" y="196"/>
                    <a:pt x="30" y="196"/>
                    <a:pt x="30" y="196"/>
                  </a:cubicBezTo>
                  <a:cubicBezTo>
                    <a:pt x="30" y="205"/>
                    <a:pt x="37" y="212"/>
                    <a:pt x="46" y="212"/>
                  </a:cubicBezTo>
                  <a:cubicBezTo>
                    <a:pt x="46" y="212"/>
                    <a:pt x="46" y="212"/>
                    <a:pt x="46" y="212"/>
                  </a:cubicBezTo>
                  <a:cubicBezTo>
                    <a:pt x="55" y="212"/>
                    <a:pt x="62" y="205"/>
                    <a:pt x="62" y="196"/>
                  </a:cubicBezTo>
                  <a:close/>
                  <a:moveTo>
                    <a:pt x="153" y="196"/>
                  </a:moveTo>
                  <a:cubicBezTo>
                    <a:pt x="153" y="179"/>
                    <a:pt x="153" y="179"/>
                    <a:pt x="153" y="179"/>
                  </a:cubicBezTo>
                  <a:cubicBezTo>
                    <a:pt x="153" y="170"/>
                    <a:pt x="146" y="163"/>
                    <a:pt x="137" y="163"/>
                  </a:cubicBezTo>
                  <a:cubicBezTo>
                    <a:pt x="137" y="163"/>
                    <a:pt x="137" y="163"/>
                    <a:pt x="137" y="163"/>
                  </a:cubicBezTo>
                  <a:cubicBezTo>
                    <a:pt x="129" y="163"/>
                    <a:pt x="122" y="170"/>
                    <a:pt x="122" y="179"/>
                  </a:cubicBezTo>
                  <a:cubicBezTo>
                    <a:pt x="122" y="196"/>
                    <a:pt x="122" y="196"/>
                    <a:pt x="122" y="196"/>
                  </a:cubicBezTo>
                  <a:cubicBezTo>
                    <a:pt x="122" y="205"/>
                    <a:pt x="129" y="212"/>
                    <a:pt x="137" y="212"/>
                  </a:cubicBezTo>
                  <a:cubicBezTo>
                    <a:pt x="137" y="212"/>
                    <a:pt x="137" y="212"/>
                    <a:pt x="137" y="212"/>
                  </a:cubicBezTo>
                  <a:cubicBezTo>
                    <a:pt x="146" y="212"/>
                    <a:pt x="153" y="205"/>
                    <a:pt x="153" y="196"/>
                  </a:cubicBezTo>
                  <a:close/>
                  <a:moveTo>
                    <a:pt x="245" y="196"/>
                  </a:moveTo>
                  <a:cubicBezTo>
                    <a:pt x="245" y="179"/>
                    <a:pt x="245" y="179"/>
                    <a:pt x="245" y="179"/>
                  </a:cubicBezTo>
                  <a:cubicBezTo>
                    <a:pt x="245" y="170"/>
                    <a:pt x="237" y="163"/>
                    <a:pt x="229" y="163"/>
                  </a:cubicBezTo>
                  <a:cubicBezTo>
                    <a:pt x="229" y="163"/>
                    <a:pt x="229" y="163"/>
                    <a:pt x="229" y="163"/>
                  </a:cubicBezTo>
                  <a:cubicBezTo>
                    <a:pt x="220" y="163"/>
                    <a:pt x="213" y="170"/>
                    <a:pt x="213" y="179"/>
                  </a:cubicBezTo>
                  <a:cubicBezTo>
                    <a:pt x="213" y="196"/>
                    <a:pt x="213" y="196"/>
                    <a:pt x="213" y="196"/>
                  </a:cubicBezTo>
                  <a:cubicBezTo>
                    <a:pt x="213" y="205"/>
                    <a:pt x="220" y="212"/>
                    <a:pt x="229" y="212"/>
                  </a:cubicBezTo>
                  <a:cubicBezTo>
                    <a:pt x="229" y="212"/>
                    <a:pt x="229" y="212"/>
                    <a:pt x="229" y="212"/>
                  </a:cubicBezTo>
                  <a:cubicBezTo>
                    <a:pt x="237" y="212"/>
                    <a:pt x="245" y="205"/>
                    <a:pt x="245" y="196"/>
                  </a:cubicBezTo>
                  <a:close/>
                  <a:moveTo>
                    <a:pt x="62" y="83"/>
                  </a:moveTo>
                  <a:cubicBezTo>
                    <a:pt x="62" y="131"/>
                    <a:pt x="62" y="131"/>
                    <a:pt x="62" y="131"/>
                  </a:cubicBezTo>
                  <a:moveTo>
                    <a:pt x="153" y="83"/>
                  </a:moveTo>
                  <a:cubicBezTo>
                    <a:pt x="153" y="131"/>
                    <a:pt x="153" y="131"/>
                    <a:pt x="153" y="131"/>
                  </a:cubicBezTo>
                  <a:moveTo>
                    <a:pt x="32" y="116"/>
                  </a:moveTo>
                  <a:cubicBezTo>
                    <a:pt x="32" y="98"/>
                    <a:pt x="32" y="98"/>
                    <a:pt x="32" y="98"/>
                  </a:cubicBezTo>
                  <a:cubicBezTo>
                    <a:pt x="32" y="90"/>
                    <a:pt x="25" y="83"/>
                    <a:pt x="16" y="83"/>
                  </a:cubicBezTo>
                  <a:cubicBezTo>
                    <a:pt x="16" y="83"/>
                    <a:pt x="16" y="83"/>
                    <a:pt x="16" y="83"/>
                  </a:cubicBezTo>
                  <a:cubicBezTo>
                    <a:pt x="7" y="83"/>
                    <a:pt x="0" y="90"/>
                    <a:pt x="0" y="98"/>
                  </a:cubicBezTo>
                  <a:cubicBezTo>
                    <a:pt x="0" y="116"/>
                    <a:pt x="0" y="116"/>
                    <a:pt x="0" y="116"/>
                  </a:cubicBezTo>
                  <a:cubicBezTo>
                    <a:pt x="0" y="124"/>
                    <a:pt x="7" y="132"/>
                    <a:pt x="16" y="132"/>
                  </a:cubicBezTo>
                  <a:cubicBezTo>
                    <a:pt x="16" y="132"/>
                    <a:pt x="16" y="132"/>
                    <a:pt x="16" y="132"/>
                  </a:cubicBezTo>
                  <a:cubicBezTo>
                    <a:pt x="25" y="132"/>
                    <a:pt x="32" y="124"/>
                    <a:pt x="32" y="116"/>
                  </a:cubicBezTo>
                  <a:close/>
                  <a:moveTo>
                    <a:pt x="123" y="116"/>
                  </a:moveTo>
                  <a:cubicBezTo>
                    <a:pt x="123" y="98"/>
                    <a:pt x="123" y="98"/>
                    <a:pt x="123" y="98"/>
                  </a:cubicBezTo>
                  <a:cubicBezTo>
                    <a:pt x="123" y="90"/>
                    <a:pt x="116" y="83"/>
                    <a:pt x="107" y="83"/>
                  </a:cubicBezTo>
                  <a:cubicBezTo>
                    <a:pt x="107" y="83"/>
                    <a:pt x="107" y="83"/>
                    <a:pt x="107" y="83"/>
                  </a:cubicBezTo>
                  <a:cubicBezTo>
                    <a:pt x="99" y="83"/>
                    <a:pt x="92" y="90"/>
                    <a:pt x="92" y="98"/>
                  </a:cubicBezTo>
                  <a:cubicBezTo>
                    <a:pt x="92" y="116"/>
                    <a:pt x="92" y="116"/>
                    <a:pt x="92" y="116"/>
                  </a:cubicBezTo>
                  <a:cubicBezTo>
                    <a:pt x="92" y="124"/>
                    <a:pt x="99" y="132"/>
                    <a:pt x="107" y="132"/>
                  </a:cubicBezTo>
                  <a:cubicBezTo>
                    <a:pt x="107" y="132"/>
                    <a:pt x="107" y="132"/>
                    <a:pt x="107" y="132"/>
                  </a:cubicBezTo>
                  <a:cubicBezTo>
                    <a:pt x="116" y="132"/>
                    <a:pt x="123" y="124"/>
                    <a:pt x="123" y="116"/>
                  </a:cubicBezTo>
                  <a:close/>
                  <a:moveTo>
                    <a:pt x="215" y="116"/>
                  </a:moveTo>
                  <a:cubicBezTo>
                    <a:pt x="215" y="98"/>
                    <a:pt x="215" y="98"/>
                    <a:pt x="215" y="98"/>
                  </a:cubicBezTo>
                  <a:cubicBezTo>
                    <a:pt x="215" y="90"/>
                    <a:pt x="207" y="83"/>
                    <a:pt x="199" y="83"/>
                  </a:cubicBezTo>
                  <a:cubicBezTo>
                    <a:pt x="199" y="83"/>
                    <a:pt x="199" y="83"/>
                    <a:pt x="199" y="83"/>
                  </a:cubicBezTo>
                  <a:cubicBezTo>
                    <a:pt x="190" y="83"/>
                    <a:pt x="183" y="90"/>
                    <a:pt x="183" y="98"/>
                  </a:cubicBezTo>
                  <a:cubicBezTo>
                    <a:pt x="183" y="116"/>
                    <a:pt x="183" y="116"/>
                    <a:pt x="183" y="116"/>
                  </a:cubicBezTo>
                  <a:cubicBezTo>
                    <a:pt x="183" y="124"/>
                    <a:pt x="190" y="132"/>
                    <a:pt x="199" y="132"/>
                  </a:cubicBezTo>
                  <a:cubicBezTo>
                    <a:pt x="199" y="132"/>
                    <a:pt x="199" y="132"/>
                    <a:pt x="199" y="132"/>
                  </a:cubicBezTo>
                  <a:cubicBezTo>
                    <a:pt x="207" y="132"/>
                    <a:pt x="215" y="124"/>
                    <a:pt x="215" y="116"/>
                  </a:cubicBezTo>
                  <a:close/>
                  <a:moveTo>
                    <a:pt x="245" y="83"/>
                  </a:moveTo>
                  <a:cubicBezTo>
                    <a:pt x="245" y="131"/>
                    <a:pt x="245" y="131"/>
                    <a:pt x="245" y="131"/>
                  </a:cubicBezTo>
                </a:path>
              </a:pathLst>
            </a:custGeom>
            <a:noFill/>
            <a:ln w="6350" cap="sq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476" name="Graphic 475">
              <a:extLst>
                <a:ext uri="{FF2B5EF4-FFF2-40B4-BE49-F238E27FC236}">
                  <a16:creationId xmlns:a16="http://schemas.microsoft.com/office/drawing/2014/main" id="{43A550E2-C218-4A7B-9DCA-5BFAF1593014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6800761" y="4381904"/>
              <a:ext cx="453223" cy="113306"/>
            </a:xfrm>
            <a:prstGeom prst="rect">
              <a:avLst/>
            </a:prstGeom>
          </p:spPr>
        </p:pic>
        <p:pic>
          <p:nvPicPr>
            <p:cNvPr id="475" name="Picture 474" descr="A close up of a logo&#10;&#10;Description automatically generated">
              <a:extLst>
                <a:ext uri="{FF2B5EF4-FFF2-40B4-BE49-F238E27FC236}">
                  <a16:creationId xmlns:a16="http://schemas.microsoft.com/office/drawing/2014/main" id="{A0B5513C-8284-47B1-B4C0-28AB4DF3D39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47862" y="4519399"/>
              <a:ext cx="186140" cy="186140"/>
            </a:xfrm>
            <a:prstGeom prst="rect">
              <a:avLst/>
            </a:prstGeom>
          </p:spPr>
        </p:pic>
        <p:pic>
          <p:nvPicPr>
            <p:cNvPr id="477" name="Graphic 476">
              <a:extLst>
                <a:ext uri="{FF2B5EF4-FFF2-40B4-BE49-F238E27FC236}">
                  <a16:creationId xmlns:a16="http://schemas.microsoft.com/office/drawing/2014/main" id="{9CBF566F-90D0-4896-84BF-80E8008E37CD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6920440" y="4539407"/>
              <a:ext cx="143125" cy="135969"/>
            </a:xfrm>
            <a:prstGeom prst="rect">
              <a:avLst/>
            </a:prstGeom>
          </p:spPr>
        </p:pic>
        <p:pic>
          <p:nvPicPr>
            <p:cNvPr id="478" name="Graphic 477">
              <a:extLst>
                <a:ext uri="{FF2B5EF4-FFF2-40B4-BE49-F238E27FC236}">
                  <a16:creationId xmlns:a16="http://schemas.microsoft.com/office/drawing/2014/main" id="{802A78C1-1BA6-49F2-B049-1792BCD5AD2F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7092007" y="4533429"/>
              <a:ext cx="314876" cy="165310"/>
            </a:xfrm>
            <a:prstGeom prst="rect">
              <a:avLst/>
            </a:prstGeom>
          </p:spPr>
        </p:pic>
        <p:sp>
          <p:nvSpPr>
            <p:cNvPr id="479" name="TextBox 478">
              <a:extLst>
                <a:ext uri="{FF2B5EF4-FFF2-40B4-BE49-F238E27FC236}">
                  <a16:creationId xmlns:a16="http://schemas.microsoft.com/office/drawing/2014/main" id="{13CC3A88-30F9-48C3-BF17-0605FEAF38C7}"/>
                </a:ext>
              </a:extLst>
            </p:cNvPr>
            <p:cNvSpPr txBox="1"/>
            <p:nvPr/>
          </p:nvSpPr>
          <p:spPr>
            <a:xfrm>
              <a:off x="6673910" y="4763232"/>
              <a:ext cx="706925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vl="0" algn="ctr">
                <a:lnSpc>
                  <a:spcPct val="90000"/>
                </a:lnSpc>
                <a:spcAft>
                  <a:spcPts val="600"/>
                </a:spcAft>
                <a:defRPr/>
              </a:pPr>
              <a:r>
                <a:rPr lang="en-US" sz="700">
                  <a:latin typeface="+mj-lt"/>
                </a:rPr>
                <a:t>Custom AI model</a:t>
              </a:r>
            </a:p>
          </p:txBody>
        </p:sp>
        <p:grpSp>
          <p:nvGrpSpPr>
            <p:cNvPr id="480" name="Group 479">
              <a:extLst>
                <a:ext uri="{FF2B5EF4-FFF2-40B4-BE49-F238E27FC236}">
                  <a16:creationId xmlns:a16="http://schemas.microsoft.com/office/drawing/2014/main" id="{8D5F0CBE-9652-4FC4-9C70-3DD81777B8B8}"/>
                </a:ext>
              </a:extLst>
            </p:cNvPr>
            <p:cNvGrpSpPr/>
            <p:nvPr/>
          </p:nvGrpSpPr>
          <p:grpSpPr>
            <a:xfrm>
              <a:off x="7197301" y="4098459"/>
              <a:ext cx="732493" cy="957412"/>
              <a:chOff x="9019078" y="4096673"/>
              <a:chExt cx="732493" cy="1468857"/>
            </a:xfrm>
          </p:grpSpPr>
          <p:cxnSp>
            <p:nvCxnSpPr>
              <p:cNvPr id="481" name="Straight Connector 480">
                <a:extLst>
                  <a:ext uri="{FF2B5EF4-FFF2-40B4-BE49-F238E27FC236}">
                    <a16:creationId xmlns:a16="http://schemas.microsoft.com/office/drawing/2014/main" id="{BD0573E3-A334-44B6-B61E-3D972C59732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9749965" y="4096673"/>
                <a:ext cx="1606" cy="1448209"/>
              </a:xfrm>
              <a:prstGeom prst="line">
                <a:avLst/>
              </a:prstGeom>
              <a:ln w="6350">
                <a:solidFill>
                  <a:schemeClr val="accent5"/>
                </a:solidFill>
                <a:prstDash val="dash"/>
                <a:headEnd type="none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2" name="Straight Connector 481">
                <a:extLst>
                  <a:ext uri="{FF2B5EF4-FFF2-40B4-BE49-F238E27FC236}">
                    <a16:creationId xmlns:a16="http://schemas.microsoft.com/office/drawing/2014/main" id="{ED8A0F50-59EF-46BC-BC62-4E44586901F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019078" y="5565530"/>
                <a:ext cx="721022" cy="0"/>
              </a:xfrm>
              <a:prstGeom prst="line">
                <a:avLst/>
              </a:prstGeom>
              <a:ln w="6350">
                <a:solidFill>
                  <a:schemeClr val="accent5"/>
                </a:solidFill>
                <a:prstDash val="dash"/>
                <a:headEnd type="none"/>
                <a:tail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84" name="binary" title="Icon of binary code, ones and zeros">
            <a:extLst>
              <a:ext uri="{FF2B5EF4-FFF2-40B4-BE49-F238E27FC236}">
                <a16:creationId xmlns:a16="http://schemas.microsoft.com/office/drawing/2014/main" id="{3C846224-FDE1-48AC-8180-B9BC888FE467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091851" y="4973288"/>
            <a:ext cx="160096" cy="138244"/>
          </a:xfrm>
          <a:custGeom>
            <a:avLst/>
            <a:gdLst>
              <a:gd name="T0" fmla="*/ 0 w 245"/>
              <a:gd name="T1" fmla="*/ 48 h 212"/>
              <a:gd name="T2" fmla="*/ 92 w 245"/>
              <a:gd name="T3" fmla="*/ 48 h 212"/>
              <a:gd name="T4" fmla="*/ 183 w 245"/>
              <a:gd name="T5" fmla="*/ 48 h 212"/>
              <a:gd name="T6" fmla="*/ 62 w 245"/>
              <a:gd name="T7" fmla="*/ 15 h 212"/>
              <a:gd name="T8" fmla="*/ 46 w 245"/>
              <a:gd name="T9" fmla="*/ 0 h 212"/>
              <a:gd name="T10" fmla="*/ 30 w 245"/>
              <a:gd name="T11" fmla="*/ 33 h 212"/>
              <a:gd name="T12" fmla="*/ 46 w 245"/>
              <a:gd name="T13" fmla="*/ 49 h 212"/>
              <a:gd name="T14" fmla="*/ 153 w 245"/>
              <a:gd name="T15" fmla="*/ 33 h 212"/>
              <a:gd name="T16" fmla="*/ 137 w 245"/>
              <a:gd name="T17" fmla="*/ 0 h 212"/>
              <a:gd name="T18" fmla="*/ 122 w 245"/>
              <a:gd name="T19" fmla="*/ 15 h 212"/>
              <a:gd name="T20" fmla="*/ 137 w 245"/>
              <a:gd name="T21" fmla="*/ 49 h 212"/>
              <a:gd name="T22" fmla="*/ 153 w 245"/>
              <a:gd name="T23" fmla="*/ 33 h 212"/>
              <a:gd name="T24" fmla="*/ 245 w 245"/>
              <a:gd name="T25" fmla="*/ 15 h 212"/>
              <a:gd name="T26" fmla="*/ 229 w 245"/>
              <a:gd name="T27" fmla="*/ 0 h 212"/>
              <a:gd name="T28" fmla="*/ 213 w 245"/>
              <a:gd name="T29" fmla="*/ 33 h 212"/>
              <a:gd name="T30" fmla="*/ 229 w 245"/>
              <a:gd name="T31" fmla="*/ 49 h 212"/>
              <a:gd name="T32" fmla="*/ 0 w 245"/>
              <a:gd name="T33" fmla="*/ 163 h 212"/>
              <a:gd name="T34" fmla="*/ 92 w 245"/>
              <a:gd name="T35" fmla="*/ 163 h 212"/>
              <a:gd name="T36" fmla="*/ 183 w 245"/>
              <a:gd name="T37" fmla="*/ 163 h 212"/>
              <a:gd name="T38" fmla="*/ 62 w 245"/>
              <a:gd name="T39" fmla="*/ 196 h 212"/>
              <a:gd name="T40" fmla="*/ 46 w 245"/>
              <a:gd name="T41" fmla="*/ 163 h 212"/>
              <a:gd name="T42" fmla="*/ 30 w 245"/>
              <a:gd name="T43" fmla="*/ 179 h 212"/>
              <a:gd name="T44" fmla="*/ 46 w 245"/>
              <a:gd name="T45" fmla="*/ 212 h 212"/>
              <a:gd name="T46" fmla="*/ 62 w 245"/>
              <a:gd name="T47" fmla="*/ 196 h 212"/>
              <a:gd name="T48" fmla="*/ 153 w 245"/>
              <a:gd name="T49" fmla="*/ 179 h 212"/>
              <a:gd name="T50" fmla="*/ 137 w 245"/>
              <a:gd name="T51" fmla="*/ 163 h 212"/>
              <a:gd name="T52" fmla="*/ 122 w 245"/>
              <a:gd name="T53" fmla="*/ 196 h 212"/>
              <a:gd name="T54" fmla="*/ 137 w 245"/>
              <a:gd name="T55" fmla="*/ 212 h 212"/>
              <a:gd name="T56" fmla="*/ 245 w 245"/>
              <a:gd name="T57" fmla="*/ 196 h 212"/>
              <a:gd name="T58" fmla="*/ 229 w 245"/>
              <a:gd name="T59" fmla="*/ 163 h 212"/>
              <a:gd name="T60" fmla="*/ 213 w 245"/>
              <a:gd name="T61" fmla="*/ 179 h 212"/>
              <a:gd name="T62" fmla="*/ 229 w 245"/>
              <a:gd name="T63" fmla="*/ 212 h 212"/>
              <a:gd name="T64" fmla="*/ 245 w 245"/>
              <a:gd name="T65" fmla="*/ 196 h 212"/>
              <a:gd name="T66" fmla="*/ 62 w 245"/>
              <a:gd name="T67" fmla="*/ 131 h 212"/>
              <a:gd name="T68" fmla="*/ 153 w 245"/>
              <a:gd name="T69" fmla="*/ 131 h 212"/>
              <a:gd name="T70" fmla="*/ 32 w 245"/>
              <a:gd name="T71" fmla="*/ 98 h 212"/>
              <a:gd name="T72" fmla="*/ 16 w 245"/>
              <a:gd name="T73" fmla="*/ 83 h 212"/>
              <a:gd name="T74" fmla="*/ 0 w 245"/>
              <a:gd name="T75" fmla="*/ 116 h 212"/>
              <a:gd name="T76" fmla="*/ 16 w 245"/>
              <a:gd name="T77" fmla="*/ 132 h 212"/>
              <a:gd name="T78" fmla="*/ 123 w 245"/>
              <a:gd name="T79" fmla="*/ 116 h 212"/>
              <a:gd name="T80" fmla="*/ 107 w 245"/>
              <a:gd name="T81" fmla="*/ 83 h 212"/>
              <a:gd name="T82" fmla="*/ 92 w 245"/>
              <a:gd name="T83" fmla="*/ 98 h 212"/>
              <a:gd name="T84" fmla="*/ 107 w 245"/>
              <a:gd name="T85" fmla="*/ 132 h 212"/>
              <a:gd name="T86" fmla="*/ 123 w 245"/>
              <a:gd name="T87" fmla="*/ 116 h 212"/>
              <a:gd name="T88" fmla="*/ 215 w 245"/>
              <a:gd name="T89" fmla="*/ 98 h 212"/>
              <a:gd name="T90" fmla="*/ 199 w 245"/>
              <a:gd name="T91" fmla="*/ 83 h 212"/>
              <a:gd name="T92" fmla="*/ 183 w 245"/>
              <a:gd name="T93" fmla="*/ 116 h 212"/>
              <a:gd name="T94" fmla="*/ 199 w 245"/>
              <a:gd name="T95" fmla="*/ 132 h 212"/>
              <a:gd name="T96" fmla="*/ 245 w 245"/>
              <a:gd name="T97" fmla="*/ 83 h 2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245" h="212">
                <a:moveTo>
                  <a:pt x="0" y="0"/>
                </a:moveTo>
                <a:cubicBezTo>
                  <a:pt x="0" y="48"/>
                  <a:pt x="0" y="48"/>
                  <a:pt x="0" y="48"/>
                </a:cubicBezTo>
                <a:moveTo>
                  <a:pt x="92" y="0"/>
                </a:moveTo>
                <a:cubicBezTo>
                  <a:pt x="92" y="48"/>
                  <a:pt x="92" y="48"/>
                  <a:pt x="92" y="48"/>
                </a:cubicBezTo>
                <a:moveTo>
                  <a:pt x="183" y="0"/>
                </a:moveTo>
                <a:cubicBezTo>
                  <a:pt x="183" y="48"/>
                  <a:pt x="183" y="48"/>
                  <a:pt x="183" y="48"/>
                </a:cubicBezTo>
                <a:moveTo>
                  <a:pt x="62" y="33"/>
                </a:moveTo>
                <a:cubicBezTo>
                  <a:pt x="62" y="15"/>
                  <a:pt x="62" y="15"/>
                  <a:pt x="62" y="15"/>
                </a:cubicBezTo>
                <a:cubicBezTo>
                  <a:pt x="62" y="7"/>
                  <a:pt x="55" y="0"/>
                  <a:pt x="46" y="0"/>
                </a:cubicBezTo>
                <a:cubicBezTo>
                  <a:pt x="46" y="0"/>
                  <a:pt x="46" y="0"/>
                  <a:pt x="46" y="0"/>
                </a:cubicBezTo>
                <a:cubicBezTo>
                  <a:pt x="37" y="0"/>
                  <a:pt x="30" y="7"/>
                  <a:pt x="30" y="15"/>
                </a:cubicBezTo>
                <a:cubicBezTo>
                  <a:pt x="30" y="33"/>
                  <a:pt x="30" y="33"/>
                  <a:pt x="30" y="33"/>
                </a:cubicBezTo>
                <a:cubicBezTo>
                  <a:pt x="30" y="41"/>
                  <a:pt x="37" y="49"/>
                  <a:pt x="46" y="49"/>
                </a:cubicBezTo>
                <a:cubicBezTo>
                  <a:pt x="46" y="49"/>
                  <a:pt x="46" y="49"/>
                  <a:pt x="46" y="49"/>
                </a:cubicBezTo>
                <a:cubicBezTo>
                  <a:pt x="55" y="49"/>
                  <a:pt x="62" y="41"/>
                  <a:pt x="62" y="33"/>
                </a:cubicBezTo>
                <a:close/>
                <a:moveTo>
                  <a:pt x="153" y="33"/>
                </a:moveTo>
                <a:cubicBezTo>
                  <a:pt x="153" y="15"/>
                  <a:pt x="153" y="15"/>
                  <a:pt x="153" y="15"/>
                </a:cubicBezTo>
                <a:cubicBezTo>
                  <a:pt x="153" y="7"/>
                  <a:pt x="146" y="0"/>
                  <a:pt x="137" y="0"/>
                </a:cubicBezTo>
                <a:cubicBezTo>
                  <a:pt x="137" y="0"/>
                  <a:pt x="137" y="0"/>
                  <a:pt x="137" y="0"/>
                </a:cubicBezTo>
                <a:cubicBezTo>
                  <a:pt x="129" y="0"/>
                  <a:pt x="122" y="7"/>
                  <a:pt x="122" y="15"/>
                </a:cubicBezTo>
                <a:cubicBezTo>
                  <a:pt x="122" y="33"/>
                  <a:pt x="122" y="33"/>
                  <a:pt x="122" y="33"/>
                </a:cubicBezTo>
                <a:cubicBezTo>
                  <a:pt x="122" y="41"/>
                  <a:pt x="129" y="49"/>
                  <a:pt x="137" y="49"/>
                </a:cubicBezTo>
                <a:cubicBezTo>
                  <a:pt x="137" y="49"/>
                  <a:pt x="137" y="49"/>
                  <a:pt x="137" y="49"/>
                </a:cubicBezTo>
                <a:cubicBezTo>
                  <a:pt x="146" y="49"/>
                  <a:pt x="153" y="41"/>
                  <a:pt x="153" y="33"/>
                </a:cubicBezTo>
                <a:close/>
                <a:moveTo>
                  <a:pt x="245" y="33"/>
                </a:moveTo>
                <a:cubicBezTo>
                  <a:pt x="245" y="15"/>
                  <a:pt x="245" y="15"/>
                  <a:pt x="245" y="15"/>
                </a:cubicBezTo>
                <a:cubicBezTo>
                  <a:pt x="245" y="7"/>
                  <a:pt x="237" y="0"/>
                  <a:pt x="229" y="0"/>
                </a:cubicBezTo>
                <a:cubicBezTo>
                  <a:pt x="229" y="0"/>
                  <a:pt x="229" y="0"/>
                  <a:pt x="229" y="0"/>
                </a:cubicBezTo>
                <a:cubicBezTo>
                  <a:pt x="220" y="0"/>
                  <a:pt x="213" y="7"/>
                  <a:pt x="213" y="15"/>
                </a:cubicBezTo>
                <a:cubicBezTo>
                  <a:pt x="213" y="33"/>
                  <a:pt x="213" y="33"/>
                  <a:pt x="213" y="33"/>
                </a:cubicBezTo>
                <a:cubicBezTo>
                  <a:pt x="213" y="41"/>
                  <a:pt x="220" y="49"/>
                  <a:pt x="229" y="49"/>
                </a:cubicBezTo>
                <a:cubicBezTo>
                  <a:pt x="229" y="49"/>
                  <a:pt x="229" y="49"/>
                  <a:pt x="229" y="49"/>
                </a:cubicBezTo>
                <a:cubicBezTo>
                  <a:pt x="237" y="49"/>
                  <a:pt x="245" y="41"/>
                  <a:pt x="245" y="33"/>
                </a:cubicBezTo>
                <a:close/>
                <a:moveTo>
                  <a:pt x="0" y="163"/>
                </a:moveTo>
                <a:cubicBezTo>
                  <a:pt x="0" y="212"/>
                  <a:pt x="0" y="212"/>
                  <a:pt x="0" y="212"/>
                </a:cubicBezTo>
                <a:moveTo>
                  <a:pt x="92" y="163"/>
                </a:moveTo>
                <a:cubicBezTo>
                  <a:pt x="92" y="212"/>
                  <a:pt x="92" y="212"/>
                  <a:pt x="92" y="212"/>
                </a:cubicBezTo>
                <a:moveTo>
                  <a:pt x="183" y="163"/>
                </a:moveTo>
                <a:cubicBezTo>
                  <a:pt x="183" y="212"/>
                  <a:pt x="183" y="212"/>
                  <a:pt x="183" y="212"/>
                </a:cubicBezTo>
                <a:moveTo>
                  <a:pt x="62" y="196"/>
                </a:moveTo>
                <a:cubicBezTo>
                  <a:pt x="62" y="179"/>
                  <a:pt x="62" y="179"/>
                  <a:pt x="62" y="179"/>
                </a:cubicBezTo>
                <a:cubicBezTo>
                  <a:pt x="62" y="170"/>
                  <a:pt x="55" y="163"/>
                  <a:pt x="46" y="163"/>
                </a:cubicBezTo>
                <a:cubicBezTo>
                  <a:pt x="46" y="163"/>
                  <a:pt x="46" y="163"/>
                  <a:pt x="46" y="163"/>
                </a:cubicBezTo>
                <a:cubicBezTo>
                  <a:pt x="37" y="163"/>
                  <a:pt x="30" y="170"/>
                  <a:pt x="30" y="179"/>
                </a:cubicBezTo>
                <a:cubicBezTo>
                  <a:pt x="30" y="196"/>
                  <a:pt x="30" y="196"/>
                  <a:pt x="30" y="196"/>
                </a:cubicBezTo>
                <a:cubicBezTo>
                  <a:pt x="30" y="205"/>
                  <a:pt x="37" y="212"/>
                  <a:pt x="46" y="212"/>
                </a:cubicBezTo>
                <a:cubicBezTo>
                  <a:pt x="46" y="212"/>
                  <a:pt x="46" y="212"/>
                  <a:pt x="46" y="212"/>
                </a:cubicBezTo>
                <a:cubicBezTo>
                  <a:pt x="55" y="212"/>
                  <a:pt x="62" y="205"/>
                  <a:pt x="62" y="196"/>
                </a:cubicBezTo>
                <a:close/>
                <a:moveTo>
                  <a:pt x="153" y="196"/>
                </a:moveTo>
                <a:cubicBezTo>
                  <a:pt x="153" y="179"/>
                  <a:pt x="153" y="179"/>
                  <a:pt x="153" y="179"/>
                </a:cubicBezTo>
                <a:cubicBezTo>
                  <a:pt x="153" y="170"/>
                  <a:pt x="146" y="163"/>
                  <a:pt x="137" y="163"/>
                </a:cubicBezTo>
                <a:cubicBezTo>
                  <a:pt x="137" y="163"/>
                  <a:pt x="137" y="163"/>
                  <a:pt x="137" y="163"/>
                </a:cubicBezTo>
                <a:cubicBezTo>
                  <a:pt x="129" y="163"/>
                  <a:pt x="122" y="170"/>
                  <a:pt x="122" y="179"/>
                </a:cubicBezTo>
                <a:cubicBezTo>
                  <a:pt x="122" y="196"/>
                  <a:pt x="122" y="196"/>
                  <a:pt x="122" y="196"/>
                </a:cubicBezTo>
                <a:cubicBezTo>
                  <a:pt x="122" y="205"/>
                  <a:pt x="129" y="212"/>
                  <a:pt x="137" y="212"/>
                </a:cubicBezTo>
                <a:cubicBezTo>
                  <a:pt x="137" y="212"/>
                  <a:pt x="137" y="212"/>
                  <a:pt x="137" y="212"/>
                </a:cubicBezTo>
                <a:cubicBezTo>
                  <a:pt x="146" y="212"/>
                  <a:pt x="153" y="205"/>
                  <a:pt x="153" y="196"/>
                </a:cubicBezTo>
                <a:close/>
                <a:moveTo>
                  <a:pt x="245" y="196"/>
                </a:moveTo>
                <a:cubicBezTo>
                  <a:pt x="245" y="179"/>
                  <a:pt x="245" y="179"/>
                  <a:pt x="245" y="179"/>
                </a:cubicBezTo>
                <a:cubicBezTo>
                  <a:pt x="245" y="170"/>
                  <a:pt x="237" y="163"/>
                  <a:pt x="229" y="163"/>
                </a:cubicBezTo>
                <a:cubicBezTo>
                  <a:pt x="229" y="163"/>
                  <a:pt x="229" y="163"/>
                  <a:pt x="229" y="163"/>
                </a:cubicBezTo>
                <a:cubicBezTo>
                  <a:pt x="220" y="163"/>
                  <a:pt x="213" y="170"/>
                  <a:pt x="213" y="179"/>
                </a:cubicBezTo>
                <a:cubicBezTo>
                  <a:pt x="213" y="196"/>
                  <a:pt x="213" y="196"/>
                  <a:pt x="213" y="196"/>
                </a:cubicBezTo>
                <a:cubicBezTo>
                  <a:pt x="213" y="205"/>
                  <a:pt x="220" y="212"/>
                  <a:pt x="229" y="212"/>
                </a:cubicBezTo>
                <a:cubicBezTo>
                  <a:pt x="229" y="212"/>
                  <a:pt x="229" y="212"/>
                  <a:pt x="229" y="212"/>
                </a:cubicBezTo>
                <a:cubicBezTo>
                  <a:pt x="237" y="212"/>
                  <a:pt x="245" y="205"/>
                  <a:pt x="245" y="196"/>
                </a:cubicBezTo>
                <a:close/>
                <a:moveTo>
                  <a:pt x="62" y="83"/>
                </a:moveTo>
                <a:cubicBezTo>
                  <a:pt x="62" y="131"/>
                  <a:pt x="62" y="131"/>
                  <a:pt x="62" y="131"/>
                </a:cubicBezTo>
                <a:moveTo>
                  <a:pt x="153" y="83"/>
                </a:moveTo>
                <a:cubicBezTo>
                  <a:pt x="153" y="131"/>
                  <a:pt x="153" y="131"/>
                  <a:pt x="153" y="131"/>
                </a:cubicBezTo>
                <a:moveTo>
                  <a:pt x="32" y="116"/>
                </a:moveTo>
                <a:cubicBezTo>
                  <a:pt x="32" y="98"/>
                  <a:pt x="32" y="98"/>
                  <a:pt x="32" y="98"/>
                </a:cubicBezTo>
                <a:cubicBezTo>
                  <a:pt x="32" y="90"/>
                  <a:pt x="25" y="83"/>
                  <a:pt x="16" y="83"/>
                </a:cubicBezTo>
                <a:cubicBezTo>
                  <a:pt x="16" y="83"/>
                  <a:pt x="16" y="83"/>
                  <a:pt x="16" y="83"/>
                </a:cubicBezTo>
                <a:cubicBezTo>
                  <a:pt x="7" y="83"/>
                  <a:pt x="0" y="90"/>
                  <a:pt x="0" y="98"/>
                </a:cubicBezTo>
                <a:cubicBezTo>
                  <a:pt x="0" y="116"/>
                  <a:pt x="0" y="116"/>
                  <a:pt x="0" y="116"/>
                </a:cubicBezTo>
                <a:cubicBezTo>
                  <a:pt x="0" y="124"/>
                  <a:pt x="7" y="132"/>
                  <a:pt x="16" y="132"/>
                </a:cubicBezTo>
                <a:cubicBezTo>
                  <a:pt x="16" y="132"/>
                  <a:pt x="16" y="132"/>
                  <a:pt x="16" y="132"/>
                </a:cubicBezTo>
                <a:cubicBezTo>
                  <a:pt x="25" y="132"/>
                  <a:pt x="32" y="124"/>
                  <a:pt x="32" y="116"/>
                </a:cubicBezTo>
                <a:close/>
                <a:moveTo>
                  <a:pt x="123" y="116"/>
                </a:moveTo>
                <a:cubicBezTo>
                  <a:pt x="123" y="98"/>
                  <a:pt x="123" y="98"/>
                  <a:pt x="123" y="98"/>
                </a:cubicBezTo>
                <a:cubicBezTo>
                  <a:pt x="123" y="90"/>
                  <a:pt x="116" y="83"/>
                  <a:pt x="107" y="83"/>
                </a:cubicBezTo>
                <a:cubicBezTo>
                  <a:pt x="107" y="83"/>
                  <a:pt x="107" y="83"/>
                  <a:pt x="107" y="83"/>
                </a:cubicBezTo>
                <a:cubicBezTo>
                  <a:pt x="99" y="83"/>
                  <a:pt x="92" y="90"/>
                  <a:pt x="92" y="98"/>
                </a:cubicBezTo>
                <a:cubicBezTo>
                  <a:pt x="92" y="116"/>
                  <a:pt x="92" y="116"/>
                  <a:pt x="92" y="116"/>
                </a:cubicBezTo>
                <a:cubicBezTo>
                  <a:pt x="92" y="124"/>
                  <a:pt x="99" y="132"/>
                  <a:pt x="107" y="132"/>
                </a:cubicBezTo>
                <a:cubicBezTo>
                  <a:pt x="107" y="132"/>
                  <a:pt x="107" y="132"/>
                  <a:pt x="107" y="132"/>
                </a:cubicBezTo>
                <a:cubicBezTo>
                  <a:pt x="116" y="132"/>
                  <a:pt x="123" y="124"/>
                  <a:pt x="123" y="116"/>
                </a:cubicBezTo>
                <a:close/>
                <a:moveTo>
                  <a:pt x="215" y="116"/>
                </a:moveTo>
                <a:cubicBezTo>
                  <a:pt x="215" y="98"/>
                  <a:pt x="215" y="98"/>
                  <a:pt x="215" y="98"/>
                </a:cubicBezTo>
                <a:cubicBezTo>
                  <a:pt x="215" y="90"/>
                  <a:pt x="207" y="83"/>
                  <a:pt x="199" y="83"/>
                </a:cubicBezTo>
                <a:cubicBezTo>
                  <a:pt x="199" y="83"/>
                  <a:pt x="199" y="83"/>
                  <a:pt x="199" y="83"/>
                </a:cubicBezTo>
                <a:cubicBezTo>
                  <a:pt x="190" y="83"/>
                  <a:pt x="183" y="90"/>
                  <a:pt x="183" y="98"/>
                </a:cubicBezTo>
                <a:cubicBezTo>
                  <a:pt x="183" y="116"/>
                  <a:pt x="183" y="116"/>
                  <a:pt x="183" y="116"/>
                </a:cubicBezTo>
                <a:cubicBezTo>
                  <a:pt x="183" y="124"/>
                  <a:pt x="190" y="132"/>
                  <a:pt x="199" y="132"/>
                </a:cubicBezTo>
                <a:cubicBezTo>
                  <a:pt x="199" y="132"/>
                  <a:pt x="199" y="132"/>
                  <a:pt x="199" y="132"/>
                </a:cubicBezTo>
                <a:cubicBezTo>
                  <a:pt x="207" y="132"/>
                  <a:pt x="215" y="124"/>
                  <a:pt x="215" y="116"/>
                </a:cubicBezTo>
                <a:close/>
                <a:moveTo>
                  <a:pt x="245" y="83"/>
                </a:moveTo>
                <a:cubicBezTo>
                  <a:pt x="245" y="131"/>
                  <a:pt x="245" y="131"/>
                  <a:pt x="245" y="131"/>
                </a:cubicBezTo>
              </a:path>
            </a:pathLst>
          </a:custGeom>
          <a:noFill/>
          <a:ln w="6350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85" name="Graphic 484">
            <a:extLst>
              <a:ext uri="{FF2B5EF4-FFF2-40B4-BE49-F238E27FC236}">
                <a16:creationId xmlns:a16="http://schemas.microsoft.com/office/drawing/2014/main" id="{C42EB716-EB1D-4D46-844C-6C0A59484199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4948002" y="4381904"/>
            <a:ext cx="453223" cy="113306"/>
          </a:xfrm>
          <a:prstGeom prst="rect">
            <a:avLst/>
          </a:prstGeom>
        </p:spPr>
      </p:pic>
      <p:pic>
        <p:nvPicPr>
          <p:cNvPr id="486" name="Picture 485" descr="A close up of a logo&#10;&#10;Description automatically generated">
            <a:extLst>
              <a:ext uri="{FF2B5EF4-FFF2-40B4-BE49-F238E27FC236}">
                <a16:creationId xmlns:a16="http://schemas.microsoft.com/office/drawing/2014/main" id="{FD3008D7-4B5E-4963-9299-2AF2B218699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5103" y="4519399"/>
            <a:ext cx="186140" cy="186140"/>
          </a:xfrm>
          <a:prstGeom prst="rect">
            <a:avLst/>
          </a:prstGeom>
        </p:spPr>
      </p:pic>
      <p:pic>
        <p:nvPicPr>
          <p:cNvPr id="487" name="Graphic 486">
            <a:extLst>
              <a:ext uri="{FF2B5EF4-FFF2-40B4-BE49-F238E27FC236}">
                <a16:creationId xmlns:a16="http://schemas.microsoft.com/office/drawing/2014/main" id="{24D147DD-E00C-4127-9D75-25F6D94930F0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5067681" y="4539407"/>
            <a:ext cx="143125" cy="135969"/>
          </a:xfrm>
          <a:prstGeom prst="rect">
            <a:avLst/>
          </a:prstGeom>
        </p:spPr>
      </p:pic>
      <p:pic>
        <p:nvPicPr>
          <p:cNvPr id="488" name="Graphic 487">
            <a:extLst>
              <a:ext uri="{FF2B5EF4-FFF2-40B4-BE49-F238E27FC236}">
                <a16:creationId xmlns:a16="http://schemas.microsoft.com/office/drawing/2014/main" id="{FF5B601B-BED9-4631-80A4-945F7AFFF6C8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42"/>
              </a:ext>
            </a:extLst>
          </a:blip>
          <a:stretch>
            <a:fillRect/>
          </a:stretch>
        </p:blipFill>
        <p:spPr>
          <a:xfrm>
            <a:off x="5239248" y="4533429"/>
            <a:ext cx="314876" cy="165310"/>
          </a:xfrm>
          <a:prstGeom prst="rect">
            <a:avLst/>
          </a:prstGeom>
        </p:spPr>
      </p:pic>
      <p:sp>
        <p:nvSpPr>
          <p:cNvPr id="489" name="TextBox 488">
            <a:extLst>
              <a:ext uri="{FF2B5EF4-FFF2-40B4-BE49-F238E27FC236}">
                <a16:creationId xmlns:a16="http://schemas.microsoft.com/office/drawing/2014/main" id="{37492752-3E4B-4A4E-8F2C-7CD016C3B890}"/>
              </a:ext>
            </a:extLst>
          </p:cNvPr>
          <p:cNvSpPr txBox="1"/>
          <p:nvPr/>
        </p:nvSpPr>
        <p:spPr>
          <a:xfrm>
            <a:off x="4821151" y="4763232"/>
            <a:ext cx="706925" cy="969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lvl="0" algn="ctr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700">
                <a:latin typeface="+mj-lt"/>
              </a:rPr>
              <a:t>Custom AI model</a:t>
            </a:r>
          </a:p>
        </p:txBody>
      </p:sp>
      <p:pic>
        <p:nvPicPr>
          <p:cNvPr id="519" name="Graphic 518">
            <a:extLst>
              <a:ext uri="{FF2B5EF4-FFF2-40B4-BE49-F238E27FC236}">
                <a16:creationId xmlns:a16="http://schemas.microsoft.com/office/drawing/2014/main" id="{11EB7D8D-301D-4571-ACC3-0ED9B48B8239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42"/>
              </a:ext>
            </a:extLst>
          </a:blip>
          <a:stretch>
            <a:fillRect/>
          </a:stretch>
        </p:blipFill>
        <p:spPr>
          <a:xfrm>
            <a:off x="3370103" y="4533429"/>
            <a:ext cx="314876" cy="165310"/>
          </a:xfrm>
          <a:prstGeom prst="rect">
            <a:avLst/>
          </a:prstGeom>
        </p:spPr>
      </p:pic>
      <p:sp>
        <p:nvSpPr>
          <p:cNvPr id="504" name="binary" title="Icon of binary code, ones and zeros">
            <a:extLst>
              <a:ext uri="{FF2B5EF4-FFF2-40B4-BE49-F238E27FC236}">
                <a16:creationId xmlns:a16="http://schemas.microsoft.com/office/drawing/2014/main" id="{DEFB6598-2B04-4CD2-90C4-1D4FB53139F1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420873" y="4973288"/>
            <a:ext cx="160096" cy="138244"/>
          </a:xfrm>
          <a:custGeom>
            <a:avLst/>
            <a:gdLst>
              <a:gd name="T0" fmla="*/ 0 w 245"/>
              <a:gd name="T1" fmla="*/ 48 h 212"/>
              <a:gd name="T2" fmla="*/ 92 w 245"/>
              <a:gd name="T3" fmla="*/ 48 h 212"/>
              <a:gd name="T4" fmla="*/ 183 w 245"/>
              <a:gd name="T5" fmla="*/ 48 h 212"/>
              <a:gd name="T6" fmla="*/ 62 w 245"/>
              <a:gd name="T7" fmla="*/ 15 h 212"/>
              <a:gd name="T8" fmla="*/ 46 w 245"/>
              <a:gd name="T9" fmla="*/ 0 h 212"/>
              <a:gd name="T10" fmla="*/ 30 w 245"/>
              <a:gd name="T11" fmla="*/ 33 h 212"/>
              <a:gd name="T12" fmla="*/ 46 w 245"/>
              <a:gd name="T13" fmla="*/ 49 h 212"/>
              <a:gd name="T14" fmla="*/ 153 w 245"/>
              <a:gd name="T15" fmla="*/ 33 h 212"/>
              <a:gd name="T16" fmla="*/ 137 w 245"/>
              <a:gd name="T17" fmla="*/ 0 h 212"/>
              <a:gd name="T18" fmla="*/ 122 w 245"/>
              <a:gd name="T19" fmla="*/ 15 h 212"/>
              <a:gd name="T20" fmla="*/ 137 w 245"/>
              <a:gd name="T21" fmla="*/ 49 h 212"/>
              <a:gd name="T22" fmla="*/ 153 w 245"/>
              <a:gd name="T23" fmla="*/ 33 h 212"/>
              <a:gd name="T24" fmla="*/ 245 w 245"/>
              <a:gd name="T25" fmla="*/ 15 h 212"/>
              <a:gd name="T26" fmla="*/ 229 w 245"/>
              <a:gd name="T27" fmla="*/ 0 h 212"/>
              <a:gd name="T28" fmla="*/ 213 w 245"/>
              <a:gd name="T29" fmla="*/ 33 h 212"/>
              <a:gd name="T30" fmla="*/ 229 w 245"/>
              <a:gd name="T31" fmla="*/ 49 h 212"/>
              <a:gd name="T32" fmla="*/ 0 w 245"/>
              <a:gd name="T33" fmla="*/ 163 h 212"/>
              <a:gd name="T34" fmla="*/ 92 w 245"/>
              <a:gd name="T35" fmla="*/ 163 h 212"/>
              <a:gd name="T36" fmla="*/ 183 w 245"/>
              <a:gd name="T37" fmla="*/ 163 h 212"/>
              <a:gd name="T38" fmla="*/ 62 w 245"/>
              <a:gd name="T39" fmla="*/ 196 h 212"/>
              <a:gd name="T40" fmla="*/ 46 w 245"/>
              <a:gd name="T41" fmla="*/ 163 h 212"/>
              <a:gd name="T42" fmla="*/ 30 w 245"/>
              <a:gd name="T43" fmla="*/ 179 h 212"/>
              <a:gd name="T44" fmla="*/ 46 w 245"/>
              <a:gd name="T45" fmla="*/ 212 h 212"/>
              <a:gd name="T46" fmla="*/ 62 w 245"/>
              <a:gd name="T47" fmla="*/ 196 h 212"/>
              <a:gd name="T48" fmla="*/ 153 w 245"/>
              <a:gd name="T49" fmla="*/ 179 h 212"/>
              <a:gd name="T50" fmla="*/ 137 w 245"/>
              <a:gd name="T51" fmla="*/ 163 h 212"/>
              <a:gd name="T52" fmla="*/ 122 w 245"/>
              <a:gd name="T53" fmla="*/ 196 h 212"/>
              <a:gd name="T54" fmla="*/ 137 w 245"/>
              <a:gd name="T55" fmla="*/ 212 h 212"/>
              <a:gd name="T56" fmla="*/ 245 w 245"/>
              <a:gd name="T57" fmla="*/ 196 h 212"/>
              <a:gd name="T58" fmla="*/ 229 w 245"/>
              <a:gd name="T59" fmla="*/ 163 h 212"/>
              <a:gd name="T60" fmla="*/ 213 w 245"/>
              <a:gd name="T61" fmla="*/ 179 h 212"/>
              <a:gd name="T62" fmla="*/ 229 w 245"/>
              <a:gd name="T63" fmla="*/ 212 h 212"/>
              <a:gd name="T64" fmla="*/ 245 w 245"/>
              <a:gd name="T65" fmla="*/ 196 h 212"/>
              <a:gd name="T66" fmla="*/ 62 w 245"/>
              <a:gd name="T67" fmla="*/ 131 h 212"/>
              <a:gd name="T68" fmla="*/ 153 w 245"/>
              <a:gd name="T69" fmla="*/ 131 h 212"/>
              <a:gd name="T70" fmla="*/ 32 w 245"/>
              <a:gd name="T71" fmla="*/ 98 h 212"/>
              <a:gd name="T72" fmla="*/ 16 w 245"/>
              <a:gd name="T73" fmla="*/ 83 h 212"/>
              <a:gd name="T74" fmla="*/ 0 w 245"/>
              <a:gd name="T75" fmla="*/ 116 h 212"/>
              <a:gd name="T76" fmla="*/ 16 w 245"/>
              <a:gd name="T77" fmla="*/ 132 h 212"/>
              <a:gd name="T78" fmla="*/ 123 w 245"/>
              <a:gd name="T79" fmla="*/ 116 h 212"/>
              <a:gd name="T80" fmla="*/ 107 w 245"/>
              <a:gd name="T81" fmla="*/ 83 h 212"/>
              <a:gd name="T82" fmla="*/ 92 w 245"/>
              <a:gd name="T83" fmla="*/ 98 h 212"/>
              <a:gd name="T84" fmla="*/ 107 w 245"/>
              <a:gd name="T85" fmla="*/ 132 h 212"/>
              <a:gd name="T86" fmla="*/ 123 w 245"/>
              <a:gd name="T87" fmla="*/ 116 h 212"/>
              <a:gd name="T88" fmla="*/ 215 w 245"/>
              <a:gd name="T89" fmla="*/ 98 h 212"/>
              <a:gd name="T90" fmla="*/ 199 w 245"/>
              <a:gd name="T91" fmla="*/ 83 h 212"/>
              <a:gd name="T92" fmla="*/ 183 w 245"/>
              <a:gd name="T93" fmla="*/ 116 h 212"/>
              <a:gd name="T94" fmla="*/ 199 w 245"/>
              <a:gd name="T95" fmla="*/ 132 h 212"/>
              <a:gd name="T96" fmla="*/ 245 w 245"/>
              <a:gd name="T97" fmla="*/ 83 h 2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245" h="212">
                <a:moveTo>
                  <a:pt x="0" y="0"/>
                </a:moveTo>
                <a:cubicBezTo>
                  <a:pt x="0" y="48"/>
                  <a:pt x="0" y="48"/>
                  <a:pt x="0" y="48"/>
                </a:cubicBezTo>
                <a:moveTo>
                  <a:pt x="92" y="0"/>
                </a:moveTo>
                <a:cubicBezTo>
                  <a:pt x="92" y="48"/>
                  <a:pt x="92" y="48"/>
                  <a:pt x="92" y="48"/>
                </a:cubicBezTo>
                <a:moveTo>
                  <a:pt x="183" y="0"/>
                </a:moveTo>
                <a:cubicBezTo>
                  <a:pt x="183" y="48"/>
                  <a:pt x="183" y="48"/>
                  <a:pt x="183" y="48"/>
                </a:cubicBezTo>
                <a:moveTo>
                  <a:pt x="62" y="33"/>
                </a:moveTo>
                <a:cubicBezTo>
                  <a:pt x="62" y="15"/>
                  <a:pt x="62" y="15"/>
                  <a:pt x="62" y="15"/>
                </a:cubicBezTo>
                <a:cubicBezTo>
                  <a:pt x="62" y="7"/>
                  <a:pt x="55" y="0"/>
                  <a:pt x="46" y="0"/>
                </a:cubicBezTo>
                <a:cubicBezTo>
                  <a:pt x="46" y="0"/>
                  <a:pt x="46" y="0"/>
                  <a:pt x="46" y="0"/>
                </a:cubicBezTo>
                <a:cubicBezTo>
                  <a:pt x="37" y="0"/>
                  <a:pt x="30" y="7"/>
                  <a:pt x="30" y="15"/>
                </a:cubicBezTo>
                <a:cubicBezTo>
                  <a:pt x="30" y="33"/>
                  <a:pt x="30" y="33"/>
                  <a:pt x="30" y="33"/>
                </a:cubicBezTo>
                <a:cubicBezTo>
                  <a:pt x="30" y="41"/>
                  <a:pt x="37" y="49"/>
                  <a:pt x="46" y="49"/>
                </a:cubicBezTo>
                <a:cubicBezTo>
                  <a:pt x="46" y="49"/>
                  <a:pt x="46" y="49"/>
                  <a:pt x="46" y="49"/>
                </a:cubicBezTo>
                <a:cubicBezTo>
                  <a:pt x="55" y="49"/>
                  <a:pt x="62" y="41"/>
                  <a:pt x="62" y="33"/>
                </a:cubicBezTo>
                <a:close/>
                <a:moveTo>
                  <a:pt x="153" y="33"/>
                </a:moveTo>
                <a:cubicBezTo>
                  <a:pt x="153" y="15"/>
                  <a:pt x="153" y="15"/>
                  <a:pt x="153" y="15"/>
                </a:cubicBezTo>
                <a:cubicBezTo>
                  <a:pt x="153" y="7"/>
                  <a:pt x="146" y="0"/>
                  <a:pt x="137" y="0"/>
                </a:cubicBezTo>
                <a:cubicBezTo>
                  <a:pt x="137" y="0"/>
                  <a:pt x="137" y="0"/>
                  <a:pt x="137" y="0"/>
                </a:cubicBezTo>
                <a:cubicBezTo>
                  <a:pt x="129" y="0"/>
                  <a:pt x="122" y="7"/>
                  <a:pt x="122" y="15"/>
                </a:cubicBezTo>
                <a:cubicBezTo>
                  <a:pt x="122" y="33"/>
                  <a:pt x="122" y="33"/>
                  <a:pt x="122" y="33"/>
                </a:cubicBezTo>
                <a:cubicBezTo>
                  <a:pt x="122" y="41"/>
                  <a:pt x="129" y="49"/>
                  <a:pt x="137" y="49"/>
                </a:cubicBezTo>
                <a:cubicBezTo>
                  <a:pt x="137" y="49"/>
                  <a:pt x="137" y="49"/>
                  <a:pt x="137" y="49"/>
                </a:cubicBezTo>
                <a:cubicBezTo>
                  <a:pt x="146" y="49"/>
                  <a:pt x="153" y="41"/>
                  <a:pt x="153" y="33"/>
                </a:cubicBezTo>
                <a:close/>
                <a:moveTo>
                  <a:pt x="245" y="33"/>
                </a:moveTo>
                <a:cubicBezTo>
                  <a:pt x="245" y="15"/>
                  <a:pt x="245" y="15"/>
                  <a:pt x="245" y="15"/>
                </a:cubicBezTo>
                <a:cubicBezTo>
                  <a:pt x="245" y="7"/>
                  <a:pt x="237" y="0"/>
                  <a:pt x="229" y="0"/>
                </a:cubicBezTo>
                <a:cubicBezTo>
                  <a:pt x="229" y="0"/>
                  <a:pt x="229" y="0"/>
                  <a:pt x="229" y="0"/>
                </a:cubicBezTo>
                <a:cubicBezTo>
                  <a:pt x="220" y="0"/>
                  <a:pt x="213" y="7"/>
                  <a:pt x="213" y="15"/>
                </a:cubicBezTo>
                <a:cubicBezTo>
                  <a:pt x="213" y="33"/>
                  <a:pt x="213" y="33"/>
                  <a:pt x="213" y="33"/>
                </a:cubicBezTo>
                <a:cubicBezTo>
                  <a:pt x="213" y="41"/>
                  <a:pt x="220" y="49"/>
                  <a:pt x="229" y="49"/>
                </a:cubicBezTo>
                <a:cubicBezTo>
                  <a:pt x="229" y="49"/>
                  <a:pt x="229" y="49"/>
                  <a:pt x="229" y="49"/>
                </a:cubicBezTo>
                <a:cubicBezTo>
                  <a:pt x="237" y="49"/>
                  <a:pt x="245" y="41"/>
                  <a:pt x="245" y="33"/>
                </a:cubicBezTo>
                <a:close/>
                <a:moveTo>
                  <a:pt x="0" y="163"/>
                </a:moveTo>
                <a:cubicBezTo>
                  <a:pt x="0" y="212"/>
                  <a:pt x="0" y="212"/>
                  <a:pt x="0" y="212"/>
                </a:cubicBezTo>
                <a:moveTo>
                  <a:pt x="92" y="163"/>
                </a:moveTo>
                <a:cubicBezTo>
                  <a:pt x="92" y="212"/>
                  <a:pt x="92" y="212"/>
                  <a:pt x="92" y="212"/>
                </a:cubicBezTo>
                <a:moveTo>
                  <a:pt x="183" y="163"/>
                </a:moveTo>
                <a:cubicBezTo>
                  <a:pt x="183" y="212"/>
                  <a:pt x="183" y="212"/>
                  <a:pt x="183" y="212"/>
                </a:cubicBezTo>
                <a:moveTo>
                  <a:pt x="62" y="196"/>
                </a:moveTo>
                <a:cubicBezTo>
                  <a:pt x="62" y="179"/>
                  <a:pt x="62" y="179"/>
                  <a:pt x="62" y="179"/>
                </a:cubicBezTo>
                <a:cubicBezTo>
                  <a:pt x="62" y="170"/>
                  <a:pt x="55" y="163"/>
                  <a:pt x="46" y="163"/>
                </a:cubicBezTo>
                <a:cubicBezTo>
                  <a:pt x="46" y="163"/>
                  <a:pt x="46" y="163"/>
                  <a:pt x="46" y="163"/>
                </a:cubicBezTo>
                <a:cubicBezTo>
                  <a:pt x="37" y="163"/>
                  <a:pt x="30" y="170"/>
                  <a:pt x="30" y="179"/>
                </a:cubicBezTo>
                <a:cubicBezTo>
                  <a:pt x="30" y="196"/>
                  <a:pt x="30" y="196"/>
                  <a:pt x="30" y="196"/>
                </a:cubicBezTo>
                <a:cubicBezTo>
                  <a:pt x="30" y="205"/>
                  <a:pt x="37" y="212"/>
                  <a:pt x="46" y="212"/>
                </a:cubicBezTo>
                <a:cubicBezTo>
                  <a:pt x="46" y="212"/>
                  <a:pt x="46" y="212"/>
                  <a:pt x="46" y="212"/>
                </a:cubicBezTo>
                <a:cubicBezTo>
                  <a:pt x="55" y="212"/>
                  <a:pt x="62" y="205"/>
                  <a:pt x="62" y="196"/>
                </a:cubicBezTo>
                <a:close/>
                <a:moveTo>
                  <a:pt x="153" y="196"/>
                </a:moveTo>
                <a:cubicBezTo>
                  <a:pt x="153" y="179"/>
                  <a:pt x="153" y="179"/>
                  <a:pt x="153" y="179"/>
                </a:cubicBezTo>
                <a:cubicBezTo>
                  <a:pt x="153" y="170"/>
                  <a:pt x="146" y="163"/>
                  <a:pt x="137" y="163"/>
                </a:cubicBezTo>
                <a:cubicBezTo>
                  <a:pt x="137" y="163"/>
                  <a:pt x="137" y="163"/>
                  <a:pt x="137" y="163"/>
                </a:cubicBezTo>
                <a:cubicBezTo>
                  <a:pt x="129" y="163"/>
                  <a:pt x="122" y="170"/>
                  <a:pt x="122" y="179"/>
                </a:cubicBezTo>
                <a:cubicBezTo>
                  <a:pt x="122" y="196"/>
                  <a:pt x="122" y="196"/>
                  <a:pt x="122" y="196"/>
                </a:cubicBezTo>
                <a:cubicBezTo>
                  <a:pt x="122" y="205"/>
                  <a:pt x="129" y="212"/>
                  <a:pt x="137" y="212"/>
                </a:cubicBezTo>
                <a:cubicBezTo>
                  <a:pt x="137" y="212"/>
                  <a:pt x="137" y="212"/>
                  <a:pt x="137" y="212"/>
                </a:cubicBezTo>
                <a:cubicBezTo>
                  <a:pt x="146" y="212"/>
                  <a:pt x="153" y="205"/>
                  <a:pt x="153" y="196"/>
                </a:cubicBezTo>
                <a:close/>
                <a:moveTo>
                  <a:pt x="245" y="196"/>
                </a:moveTo>
                <a:cubicBezTo>
                  <a:pt x="245" y="179"/>
                  <a:pt x="245" y="179"/>
                  <a:pt x="245" y="179"/>
                </a:cubicBezTo>
                <a:cubicBezTo>
                  <a:pt x="245" y="170"/>
                  <a:pt x="237" y="163"/>
                  <a:pt x="229" y="163"/>
                </a:cubicBezTo>
                <a:cubicBezTo>
                  <a:pt x="229" y="163"/>
                  <a:pt x="229" y="163"/>
                  <a:pt x="229" y="163"/>
                </a:cubicBezTo>
                <a:cubicBezTo>
                  <a:pt x="220" y="163"/>
                  <a:pt x="213" y="170"/>
                  <a:pt x="213" y="179"/>
                </a:cubicBezTo>
                <a:cubicBezTo>
                  <a:pt x="213" y="196"/>
                  <a:pt x="213" y="196"/>
                  <a:pt x="213" y="196"/>
                </a:cubicBezTo>
                <a:cubicBezTo>
                  <a:pt x="213" y="205"/>
                  <a:pt x="220" y="212"/>
                  <a:pt x="229" y="212"/>
                </a:cubicBezTo>
                <a:cubicBezTo>
                  <a:pt x="229" y="212"/>
                  <a:pt x="229" y="212"/>
                  <a:pt x="229" y="212"/>
                </a:cubicBezTo>
                <a:cubicBezTo>
                  <a:pt x="237" y="212"/>
                  <a:pt x="245" y="205"/>
                  <a:pt x="245" y="196"/>
                </a:cubicBezTo>
                <a:close/>
                <a:moveTo>
                  <a:pt x="62" y="83"/>
                </a:moveTo>
                <a:cubicBezTo>
                  <a:pt x="62" y="131"/>
                  <a:pt x="62" y="131"/>
                  <a:pt x="62" y="131"/>
                </a:cubicBezTo>
                <a:moveTo>
                  <a:pt x="153" y="83"/>
                </a:moveTo>
                <a:cubicBezTo>
                  <a:pt x="153" y="131"/>
                  <a:pt x="153" y="131"/>
                  <a:pt x="153" y="131"/>
                </a:cubicBezTo>
                <a:moveTo>
                  <a:pt x="32" y="116"/>
                </a:moveTo>
                <a:cubicBezTo>
                  <a:pt x="32" y="98"/>
                  <a:pt x="32" y="98"/>
                  <a:pt x="32" y="98"/>
                </a:cubicBezTo>
                <a:cubicBezTo>
                  <a:pt x="32" y="90"/>
                  <a:pt x="25" y="83"/>
                  <a:pt x="16" y="83"/>
                </a:cubicBezTo>
                <a:cubicBezTo>
                  <a:pt x="16" y="83"/>
                  <a:pt x="16" y="83"/>
                  <a:pt x="16" y="83"/>
                </a:cubicBezTo>
                <a:cubicBezTo>
                  <a:pt x="7" y="83"/>
                  <a:pt x="0" y="90"/>
                  <a:pt x="0" y="98"/>
                </a:cubicBezTo>
                <a:cubicBezTo>
                  <a:pt x="0" y="116"/>
                  <a:pt x="0" y="116"/>
                  <a:pt x="0" y="116"/>
                </a:cubicBezTo>
                <a:cubicBezTo>
                  <a:pt x="0" y="124"/>
                  <a:pt x="7" y="132"/>
                  <a:pt x="16" y="132"/>
                </a:cubicBezTo>
                <a:cubicBezTo>
                  <a:pt x="16" y="132"/>
                  <a:pt x="16" y="132"/>
                  <a:pt x="16" y="132"/>
                </a:cubicBezTo>
                <a:cubicBezTo>
                  <a:pt x="25" y="132"/>
                  <a:pt x="32" y="124"/>
                  <a:pt x="32" y="116"/>
                </a:cubicBezTo>
                <a:close/>
                <a:moveTo>
                  <a:pt x="123" y="116"/>
                </a:moveTo>
                <a:cubicBezTo>
                  <a:pt x="123" y="98"/>
                  <a:pt x="123" y="98"/>
                  <a:pt x="123" y="98"/>
                </a:cubicBezTo>
                <a:cubicBezTo>
                  <a:pt x="123" y="90"/>
                  <a:pt x="116" y="83"/>
                  <a:pt x="107" y="83"/>
                </a:cubicBezTo>
                <a:cubicBezTo>
                  <a:pt x="107" y="83"/>
                  <a:pt x="107" y="83"/>
                  <a:pt x="107" y="83"/>
                </a:cubicBezTo>
                <a:cubicBezTo>
                  <a:pt x="99" y="83"/>
                  <a:pt x="92" y="90"/>
                  <a:pt x="92" y="98"/>
                </a:cubicBezTo>
                <a:cubicBezTo>
                  <a:pt x="92" y="116"/>
                  <a:pt x="92" y="116"/>
                  <a:pt x="92" y="116"/>
                </a:cubicBezTo>
                <a:cubicBezTo>
                  <a:pt x="92" y="124"/>
                  <a:pt x="99" y="132"/>
                  <a:pt x="107" y="132"/>
                </a:cubicBezTo>
                <a:cubicBezTo>
                  <a:pt x="107" y="132"/>
                  <a:pt x="107" y="132"/>
                  <a:pt x="107" y="132"/>
                </a:cubicBezTo>
                <a:cubicBezTo>
                  <a:pt x="116" y="132"/>
                  <a:pt x="123" y="124"/>
                  <a:pt x="123" y="116"/>
                </a:cubicBezTo>
                <a:close/>
                <a:moveTo>
                  <a:pt x="215" y="116"/>
                </a:moveTo>
                <a:cubicBezTo>
                  <a:pt x="215" y="98"/>
                  <a:pt x="215" y="98"/>
                  <a:pt x="215" y="98"/>
                </a:cubicBezTo>
                <a:cubicBezTo>
                  <a:pt x="215" y="90"/>
                  <a:pt x="207" y="83"/>
                  <a:pt x="199" y="83"/>
                </a:cubicBezTo>
                <a:cubicBezTo>
                  <a:pt x="199" y="83"/>
                  <a:pt x="199" y="83"/>
                  <a:pt x="199" y="83"/>
                </a:cubicBezTo>
                <a:cubicBezTo>
                  <a:pt x="190" y="83"/>
                  <a:pt x="183" y="90"/>
                  <a:pt x="183" y="98"/>
                </a:cubicBezTo>
                <a:cubicBezTo>
                  <a:pt x="183" y="116"/>
                  <a:pt x="183" y="116"/>
                  <a:pt x="183" y="116"/>
                </a:cubicBezTo>
                <a:cubicBezTo>
                  <a:pt x="183" y="124"/>
                  <a:pt x="190" y="132"/>
                  <a:pt x="199" y="132"/>
                </a:cubicBezTo>
                <a:cubicBezTo>
                  <a:pt x="199" y="132"/>
                  <a:pt x="199" y="132"/>
                  <a:pt x="199" y="132"/>
                </a:cubicBezTo>
                <a:cubicBezTo>
                  <a:pt x="207" y="132"/>
                  <a:pt x="215" y="124"/>
                  <a:pt x="215" y="116"/>
                </a:cubicBezTo>
                <a:close/>
                <a:moveTo>
                  <a:pt x="245" y="83"/>
                </a:moveTo>
                <a:cubicBezTo>
                  <a:pt x="245" y="131"/>
                  <a:pt x="245" y="131"/>
                  <a:pt x="245" y="131"/>
                </a:cubicBezTo>
              </a:path>
            </a:pathLst>
          </a:custGeom>
          <a:noFill/>
          <a:ln w="6350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05" name="Graphic 504">
            <a:extLst>
              <a:ext uri="{FF2B5EF4-FFF2-40B4-BE49-F238E27FC236}">
                <a16:creationId xmlns:a16="http://schemas.microsoft.com/office/drawing/2014/main" id="{A754C8F5-8125-4C7D-93BE-F333DDE2C34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277024" y="4381904"/>
            <a:ext cx="453223" cy="113306"/>
          </a:xfrm>
          <a:prstGeom prst="rect">
            <a:avLst/>
          </a:prstGeom>
        </p:spPr>
      </p:pic>
      <p:pic>
        <p:nvPicPr>
          <p:cNvPr id="506" name="Graphic 505">
            <a:extLst>
              <a:ext uri="{FF2B5EF4-FFF2-40B4-BE49-F238E27FC236}">
                <a16:creationId xmlns:a16="http://schemas.microsoft.com/office/drawing/2014/main" id="{38C3EB76-0552-4C37-8002-77E21018AD06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1444579" y="4559732"/>
            <a:ext cx="143125" cy="135969"/>
          </a:xfrm>
          <a:prstGeom prst="rect">
            <a:avLst/>
          </a:prstGeom>
        </p:spPr>
      </p:pic>
      <p:sp>
        <p:nvSpPr>
          <p:cNvPr id="508" name="TextBox 507">
            <a:extLst>
              <a:ext uri="{FF2B5EF4-FFF2-40B4-BE49-F238E27FC236}">
                <a16:creationId xmlns:a16="http://schemas.microsoft.com/office/drawing/2014/main" id="{4AB2ACEE-69C5-4822-8183-1D3286937D59}"/>
              </a:ext>
            </a:extLst>
          </p:cNvPr>
          <p:cNvSpPr txBox="1"/>
          <p:nvPr/>
        </p:nvSpPr>
        <p:spPr>
          <a:xfrm>
            <a:off x="1150173" y="4787389"/>
            <a:ext cx="706925" cy="969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lvl="0" algn="ctr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700">
                <a:latin typeface="+mj-lt"/>
              </a:rPr>
              <a:t>Custom AI model</a:t>
            </a:r>
          </a:p>
        </p:txBody>
      </p:sp>
      <p:grpSp>
        <p:nvGrpSpPr>
          <p:cNvPr id="509" name="Group 508">
            <a:extLst>
              <a:ext uri="{FF2B5EF4-FFF2-40B4-BE49-F238E27FC236}">
                <a16:creationId xmlns:a16="http://schemas.microsoft.com/office/drawing/2014/main" id="{183FD435-39B1-4947-BDEF-A0BBF41C6EFD}"/>
              </a:ext>
            </a:extLst>
          </p:cNvPr>
          <p:cNvGrpSpPr/>
          <p:nvPr/>
        </p:nvGrpSpPr>
        <p:grpSpPr>
          <a:xfrm>
            <a:off x="1673564" y="4110991"/>
            <a:ext cx="721679" cy="944878"/>
            <a:chOff x="9019078" y="4115898"/>
            <a:chExt cx="721679" cy="1449632"/>
          </a:xfrm>
        </p:grpSpPr>
        <p:cxnSp>
          <p:nvCxnSpPr>
            <p:cNvPr id="510" name="Straight Connector 509">
              <a:extLst>
                <a:ext uri="{FF2B5EF4-FFF2-40B4-BE49-F238E27FC236}">
                  <a16:creationId xmlns:a16="http://schemas.microsoft.com/office/drawing/2014/main" id="{44253984-5D5A-43FD-A6F0-E7EAFD477AE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40757" y="4115898"/>
              <a:ext cx="0" cy="1404272"/>
            </a:xfrm>
            <a:prstGeom prst="line">
              <a:avLst/>
            </a:prstGeom>
            <a:ln w="6350">
              <a:solidFill>
                <a:schemeClr val="accent5"/>
              </a:solidFill>
              <a:prstDash val="dash"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1" name="Straight Connector 510">
              <a:extLst>
                <a:ext uri="{FF2B5EF4-FFF2-40B4-BE49-F238E27FC236}">
                  <a16:creationId xmlns:a16="http://schemas.microsoft.com/office/drawing/2014/main" id="{D85411CD-55EB-4DCA-BEBB-44C1AB8EAEA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019078" y="5565530"/>
              <a:ext cx="721022" cy="0"/>
            </a:xfrm>
            <a:prstGeom prst="line">
              <a:avLst/>
            </a:prstGeom>
            <a:ln w="6350">
              <a:solidFill>
                <a:schemeClr val="accent5"/>
              </a:solidFill>
              <a:prstDash val="dash"/>
              <a:headEnd type="none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2" name="binary" title="Icon of binary code, ones and zeros">
            <a:extLst>
              <a:ext uri="{FF2B5EF4-FFF2-40B4-BE49-F238E27FC236}">
                <a16:creationId xmlns:a16="http://schemas.microsoft.com/office/drawing/2014/main" id="{7C4D4DCF-73BA-43E8-92F5-F198A717F91B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278561" y="4973288"/>
            <a:ext cx="160096" cy="138244"/>
          </a:xfrm>
          <a:custGeom>
            <a:avLst/>
            <a:gdLst>
              <a:gd name="T0" fmla="*/ 0 w 245"/>
              <a:gd name="T1" fmla="*/ 48 h 212"/>
              <a:gd name="T2" fmla="*/ 92 w 245"/>
              <a:gd name="T3" fmla="*/ 48 h 212"/>
              <a:gd name="T4" fmla="*/ 183 w 245"/>
              <a:gd name="T5" fmla="*/ 48 h 212"/>
              <a:gd name="T6" fmla="*/ 62 w 245"/>
              <a:gd name="T7" fmla="*/ 15 h 212"/>
              <a:gd name="T8" fmla="*/ 46 w 245"/>
              <a:gd name="T9" fmla="*/ 0 h 212"/>
              <a:gd name="T10" fmla="*/ 30 w 245"/>
              <a:gd name="T11" fmla="*/ 33 h 212"/>
              <a:gd name="T12" fmla="*/ 46 w 245"/>
              <a:gd name="T13" fmla="*/ 49 h 212"/>
              <a:gd name="T14" fmla="*/ 153 w 245"/>
              <a:gd name="T15" fmla="*/ 33 h 212"/>
              <a:gd name="T16" fmla="*/ 137 w 245"/>
              <a:gd name="T17" fmla="*/ 0 h 212"/>
              <a:gd name="T18" fmla="*/ 122 w 245"/>
              <a:gd name="T19" fmla="*/ 15 h 212"/>
              <a:gd name="T20" fmla="*/ 137 w 245"/>
              <a:gd name="T21" fmla="*/ 49 h 212"/>
              <a:gd name="T22" fmla="*/ 153 w 245"/>
              <a:gd name="T23" fmla="*/ 33 h 212"/>
              <a:gd name="T24" fmla="*/ 245 w 245"/>
              <a:gd name="T25" fmla="*/ 15 h 212"/>
              <a:gd name="T26" fmla="*/ 229 w 245"/>
              <a:gd name="T27" fmla="*/ 0 h 212"/>
              <a:gd name="T28" fmla="*/ 213 w 245"/>
              <a:gd name="T29" fmla="*/ 33 h 212"/>
              <a:gd name="T30" fmla="*/ 229 w 245"/>
              <a:gd name="T31" fmla="*/ 49 h 212"/>
              <a:gd name="T32" fmla="*/ 0 w 245"/>
              <a:gd name="T33" fmla="*/ 163 h 212"/>
              <a:gd name="T34" fmla="*/ 92 w 245"/>
              <a:gd name="T35" fmla="*/ 163 h 212"/>
              <a:gd name="T36" fmla="*/ 183 w 245"/>
              <a:gd name="T37" fmla="*/ 163 h 212"/>
              <a:gd name="T38" fmla="*/ 62 w 245"/>
              <a:gd name="T39" fmla="*/ 196 h 212"/>
              <a:gd name="T40" fmla="*/ 46 w 245"/>
              <a:gd name="T41" fmla="*/ 163 h 212"/>
              <a:gd name="T42" fmla="*/ 30 w 245"/>
              <a:gd name="T43" fmla="*/ 179 h 212"/>
              <a:gd name="T44" fmla="*/ 46 w 245"/>
              <a:gd name="T45" fmla="*/ 212 h 212"/>
              <a:gd name="T46" fmla="*/ 62 w 245"/>
              <a:gd name="T47" fmla="*/ 196 h 212"/>
              <a:gd name="T48" fmla="*/ 153 w 245"/>
              <a:gd name="T49" fmla="*/ 179 h 212"/>
              <a:gd name="T50" fmla="*/ 137 w 245"/>
              <a:gd name="T51" fmla="*/ 163 h 212"/>
              <a:gd name="T52" fmla="*/ 122 w 245"/>
              <a:gd name="T53" fmla="*/ 196 h 212"/>
              <a:gd name="T54" fmla="*/ 137 w 245"/>
              <a:gd name="T55" fmla="*/ 212 h 212"/>
              <a:gd name="T56" fmla="*/ 245 w 245"/>
              <a:gd name="T57" fmla="*/ 196 h 212"/>
              <a:gd name="T58" fmla="*/ 229 w 245"/>
              <a:gd name="T59" fmla="*/ 163 h 212"/>
              <a:gd name="T60" fmla="*/ 213 w 245"/>
              <a:gd name="T61" fmla="*/ 179 h 212"/>
              <a:gd name="T62" fmla="*/ 229 w 245"/>
              <a:gd name="T63" fmla="*/ 212 h 212"/>
              <a:gd name="T64" fmla="*/ 245 w 245"/>
              <a:gd name="T65" fmla="*/ 196 h 212"/>
              <a:gd name="T66" fmla="*/ 62 w 245"/>
              <a:gd name="T67" fmla="*/ 131 h 212"/>
              <a:gd name="T68" fmla="*/ 153 w 245"/>
              <a:gd name="T69" fmla="*/ 131 h 212"/>
              <a:gd name="T70" fmla="*/ 32 w 245"/>
              <a:gd name="T71" fmla="*/ 98 h 212"/>
              <a:gd name="T72" fmla="*/ 16 w 245"/>
              <a:gd name="T73" fmla="*/ 83 h 212"/>
              <a:gd name="T74" fmla="*/ 0 w 245"/>
              <a:gd name="T75" fmla="*/ 116 h 212"/>
              <a:gd name="T76" fmla="*/ 16 w 245"/>
              <a:gd name="T77" fmla="*/ 132 h 212"/>
              <a:gd name="T78" fmla="*/ 123 w 245"/>
              <a:gd name="T79" fmla="*/ 116 h 212"/>
              <a:gd name="T80" fmla="*/ 107 w 245"/>
              <a:gd name="T81" fmla="*/ 83 h 212"/>
              <a:gd name="T82" fmla="*/ 92 w 245"/>
              <a:gd name="T83" fmla="*/ 98 h 212"/>
              <a:gd name="T84" fmla="*/ 107 w 245"/>
              <a:gd name="T85" fmla="*/ 132 h 212"/>
              <a:gd name="T86" fmla="*/ 123 w 245"/>
              <a:gd name="T87" fmla="*/ 116 h 212"/>
              <a:gd name="T88" fmla="*/ 215 w 245"/>
              <a:gd name="T89" fmla="*/ 98 h 212"/>
              <a:gd name="T90" fmla="*/ 199 w 245"/>
              <a:gd name="T91" fmla="*/ 83 h 212"/>
              <a:gd name="T92" fmla="*/ 183 w 245"/>
              <a:gd name="T93" fmla="*/ 116 h 212"/>
              <a:gd name="T94" fmla="*/ 199 w 245"/>
              <a:gd name="T95" fmla="*/ 132 h 212"/>
              <a:gd name="T96" fmla="*/ 245 w 245"/>
              <a:gd name="T97" fmla="*/ 83 h 2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245" h="212">
                <a:moveTo>
                  <a:pt x="0" y="0"/>
                </a:moveTo>
                <a:cubicBezTo>
                  <a:pt x="0" y="48"/>
                  <a:pt x="0" y="48"/>
                  <a:pt x="0" y="48"/>
                </a:cubicBezTo>
                <a:moveTo>
                  <a:pt x="92" y="0"/>
                </a:moveTo>
                <a:cubicBezTo>
                  <a:pt x="92" y="48"/>
                  <a:pt x="92" y="48"/>
                  <a:pt x="92" y="48"/>
                </a:cubicBezTo>
                <a:moveTo>
                  <a:pt x="183" y="0"/>
                </a:moveTo>
                <a:cubicBezTo>
                  <a:pt x="183" y="48"/>
                  <a:pt x="183" y="48"/>
                  <a:pt x="183" y="48"/>
                </a:cubicBezTo>
                <a:moveTo>
                  <a:pt x="62" y="33"/>
                </a:moveTo>
                <a:cubicBezTo>
                  <a:pt x="62" y="15"/>
                  <a:pt x="62" y="15"/>
                  <a:pt x="62" y="15"/>
                </a:cubicBezTo>
                <a:cubicBezTo>
                  <a:pt x="62" y="7"/>
                  <a:pt x="55" y="0"/>
                  <a:pt x="46" y="0"/>
                </a:cubicBezTo>
                <a:cubicBezTo>
                  <a:pt x="46" y="0"/>
                  <a:pt x="46" y="0"/>
                  <a:pt x="46" y="0"/>
                </a:cubicBezTo>
                <a:cubicBezTo>
                  <a:pt x="37" y="0"/>
                  <a:pt x="30" y="7"/>
                  <a:pt x="30" y="15"/>
                </a:cubicBezTo>
                <a:cubicBezTo>
                  <a:pt x="30" y="33"/>
                  <a:pt x="30" y="33"/>
                  <a:pt x="30" y="33"/>
                </a:cubicBezTo>
                <a:cubicBezTo>
                  <a:pt x="30" y="41"/>
                  <a:pt x="37" y="49"/>
                  <a:pt x="46" y="49"/>
                </a:cubicBezTo>
                <a:cubicBezTo>
                  <a:pt x="46" y="49"/>
                  <a:pt x="46" y="49"/>
                  <a:pt x="46" y="49"/>
                </a:cubicBezTo>
                <a:cubicBezTo>
                  <a:pt x="55" y="49"/>
                  <a:pt x="62" y="41"/>
                  <a:pt x="62" y="33"/>
                </a:cubicBezTo>
                <a:close/>
                <a:moveTo>
                  <a:pt x="153" y="33"/>
                </a:moveTo>
                <a:cubicBezTo>
                  <a:pt x="153" y="15"/>
                  <a:pt x="153" y="15"/>
                  <a:pt x="153" y="15"/>
                </a:cubicBezTo>
                <a:cubicBezTo>
                  <a:pt x="153" y="7"/>
                  <a:pt x="146" y="0"/>
                  <a:pt x="137" y="0"/>
                </a:cubicBezTo>
                <a:cubicBezTo>
                  <a:pt x="137" y="0"/>
                  <a:pt x="137" y="0"/>
                  <a:pt x="137" y="0"/>
                </a:cubicBezTo>
                <a:cubicBezTo>
                  <a:pt x="129" y="0"/>
                  <a:pt x="122" y="7"/>
                  <a:pt x="122" y="15"/>
                </a:cubicBezTo>
                <a:cubicBezTo>
                  <a:pt x="122" y="33"/>
                  <a:pt x="122" y="33"/>
                  <a:pt x="122" y="33"/>
                </a:cubicBezTo>
                <a:cubicBezTo>
                  <a:pt x="122" y="41"/>
                  <a:pt x="129" y="49"/>
                  <a:pt x="137" y="49"/>
                </a:cubicBezTo>
                <a:cubicBezTo>
                  <a:pt x="137" y="49"/>
                  <a:pt x="137" y="49"/>
                  <a:pt x="137" y="49"/>
                </a:cubicBezTo>
                <a:cubicBezTo>
                  <a:pt x="146" y="49"/>
                  <a:pt x="153" y="41"/>
                  <a:pt x="153" y="33"/>
                </a:cubicBezTo>
                <a:close/>
                <a:moveTo>
                  <a:pt x="245" y="33"/>
                </a:moveTo>
                <a:cubicBezTo>
                  <a:pt x="245" y="15"/>
                  <a:pt x="245" y="15"/>
                  <a:pt x="245" y="15"/>
                </a:cubicBezTo>
                <a:cubicBezTo>
                  <a:pt x="245" y="7"/>
                  <a:pt x="237" y="0"/>
                  <a:pt x="229" y="0"/>
                </a:cubicBezTo>
                <a:cubicBezTo>
                  <a:pt x="229" y="0"/>
                  <a:pt x="229" y="0"/>
                  <a:pt x="229" y="0"/>
                </a:cubicBezTo>
                <a:cubicBezTo>
                  <a:pt x="220" y="0"/>
                  <a:pt x="213" y="7"/>
                  <a:pt x="213" y="15"/>
                </a:cubicBezTo>
                <a:cubicBezTo>
                  <a:pt x="213" y="33"/>
                  <a:pt x="213" y="33"/>
                  <a:pt x="213" y="33"/>
                </a:cubicBezTo>
                <a:cubicBezTo>
                  <a:pt x="213" y="41"/>
                  <a:pt x="220" y="49"/>
                  <a:pt x="229" y="49"/>
                </a:cubicBezTo>
                <a:cubicBezTo>
                  <a:pt x="229" y="49"/>
                  <a:pt x="229" y="49"/>
                  <a:pt x="229" y="49"/>
                </a:cubicBezTo>
                <a:cubicBezTo>
                  <a:pt x="237" y="49"/>
                  <a:pt x="245" y="41"/>
                  <a:pt x="245" y="33"/>
                </a:cubicBezTo>
                <a:close/>
                <a:moveTo>
                  <a:pt x="0" y="163"/>
                </a:moveTo>
                <a:cubicBezTo>
                  <a:pt x="0" y="212"/>
                  <a:pt x="0" y="212"/>
                  <a:pt x="0" y="212"/>
                </a:cubicBezTo>
                <a:moveTo>
                  <a:pt x="92" y="163"/>
                </a:moveTo>
                <a:cubicBezTo>
                  <a:pt x="92" y="212"/>
                  <a:pt x="92" y="212"/>
                  <a:pt x="92" y="212"/>
                </a:cubicBezTo>
                <a:moveTo>
                  <a:pt x="183" y="163"/>
                </a:moveTo>
                <a:cubicBezTo>
                  <a:pt x="183" y="212"/>
                  <a:pt x="183" y="212"/>
                  <a:pt x="183" y="212"/>
                </a:cubicBezTo>
                <a:moveTo>
                  <a:pt x="62" y="196"/>
                </a:moveTo>
                <a:cubicBezTo>
                  <a:pt x="62" y="179"/>
                  <a:pt x="62" y="179"/>
                  <a:pt x="62" y="179"/>
                </a:cubicBezTo>
                <a:cubicBezTo>
                  <a:pt x="62" y="170"/>
                  <a:pt x="55" y="163"/>
                  <a:pt x="46" y="163"/>
                </a:cubicBezTo>
                <a:cubicBezTo>
                  <a:pt x="46" y="163"/>
                  <a:pt x="46" y="163"/>
                  <a:pt x="46" y="163"/>
                </a:cubicBezTo>
                <a:cubicBezTo>
                  <a:pt x="37" y="163"/>
                  <a:pt x="30" y="170"/>
                  <a:pt x="30" y="179"/>
                </a:cubicBezTo>
                <a:cubicBezTo>
                  <a:pt x="30" y="196"/>
                  <a:pt x="30" y="196"/>
                  <a:pt x="30" y="196"/>
                </a:cubicBezTo>
                <a:cubicBezTo>
                  <a:pt x="30" y="205"/>
                  <a:pt x="37" y="212"/>
                  <a:pt x="46" y="212"/>
                </a:cubicBezTo>
                <a:cubicBezTo>
                  <a:pt x="46" y="212"/>
                  <a:pt x="46" y="212"/>
                  <a:pt x="46" y="212"/>
                </a:cubicBezTo>
                <a:cubicBezTo>
                  <a:pt x="55" y="212"/>
                  <a:pt x="62" y="205"/>
                  <a:pt x="62" y="196"/>
                </a:cubicBezTo>
                <a:close/>
                <a:moveTo>
                  <a:pt x="153" y="196"/>
                </a:moveTo>
                <a:cubicBezTo>
                  <a:pt x="153" y="179"/>
                  <a:pt x="153" y="179"/>
                  <a:pt x="153" y="179"/>
                </a:cubicBezTo>
                <a:cubicBezTo>
                  <a:pt x="153" y="170"/>
                  <a:pt x="146" y="163"/>
                  <a:pt x="137" y="163"/>
                </a:cubicBezTo>
                <a:cubicBezTo>
                  <a:pt x="137" y="163"/>
                  <a:pt x="137" y="163"/>
                  <a:pt x="137" y="163"/>
                </a:cubicBezTo>
                <a:cubicBezTo>
                  <a:pt x="129" y="163"/>
                  <a:pt x="122" y="170"/>
                  <a:pt x="122" y="179"/>
                </a:cubicBezTo>
                <a:cubicBezTo>
                  <a:pt x="122" y="196"/>
                  <a:pt x="122" y="196"/>
                  <a:pt x="122" y="196"/>
                </a:cubicBezTo>
                <a:cubicBezTo>
                  <a:pt x="122" y="205"/>
                  <a:pt x="129" y="212"/>
                  <a:pt x="137" y="212"/>
                </a:cubicBezTo>
                <a:cubicBezTo>
                  <a:pt x="137" y="212"/>
                  <a:pt x="137" y="212"/>
                  <a:pt x="137" y="212"/>
                </a:cubicBezTo>
                <a:cubicBezTo>
                  <a:pt x="146" y="212"/>
                  <a:pt x="153" y="205"/>
                  <a:pt x="153" y="196"/>
                </a:cubicBezTo>
                <a:close/>
                <a:moveTo>
                  <a:pt x="245" y="196"/>
                </a:moveTo>
                <a:cubicBezTo>
                  <a:pt x="245" y="179"/>
                  <a:pt x="245" y="179"/>
                  <a:pt x="245" y="179"/>
                </a:cubicBezTo>
                <a:cubicBezTo>
                  <a:pt x="245" y="170"/>
                  <a:pt x="237" y="163"/>
                  <a:pt x="229" y="163"/>
                </a:cubicBezTo>
                <a:cubicBezTo>
                  <a:pt x="229" y="163"/>
                  <a:pt x="229" y="163"/>
                  <a:pt x="229" y="163"/>
                </a:cubicBezTo>
                <a:cubicBezTo>
                  <a:pt x="220" y="163"/>
                  <a:pt x="213" y="170"/>
                  <a:pt x="213" y="179"/>
                </a:cubicBezTo>
                <a:cubicBezTo>
                  <a:pt x="213" y="196"/>
                  <a:pt x="213" y="196"/>
                  <a:pt x="213" y="196"/>
                </a:cubicBezTo>
                <a:cubicBezTo>
                  <a:pt x="213" y="205"/>
                  <a:pt x="220" y="212"/>
                  <a:pt x="229" y="212"/>
                </a:cubicBezTo>
                <a:cubicBezTo>
                  <a:pt x="229" y="212"/>
                  <a:pt x="229" y="212"/>
                  <a:pt x="229" y="212"/>
                </a:cubicBezTo>
                <a:cubicBezTo>
                  <a:pt x="237" y="212"/>
                  <a:pt x="245" y="205"/>
                  <a:pt x="245" y="196"/>
                </a:cubicBezTo>
                <a:close/>
                <a:moveTo>
                  <a:pt x="62" y="83"/>
                </a:moveTo>
                <a:cubicBezTo>
                  <a:pt x="62" y="131"/>
                  <a:pt x="62" y="131"/>
                  <a:pt x="62" y="131"/>
                </a:cubicBezTo>
                <a:moveTo>
                  <a:pt x="153" y="83"/>
                </a:moveTo>
                <a:cubicBezTo>
                  <a:pt x="153" y="131"/>
                  <a:pt x="153" y="131"/>
                  <a:pt x="153" y="131"/>
                </a:cubicBezTo>
                <a:moveTo>
                  <a:pt x="32" y="116"/>
                </a:moveTo>
                <a:cubicBezTo>
                  <a:pt x="32" y="98"/>
                  <a:pt x="32" y="98"/>
                  <a:pt x="32" y="98"/>
                </a:cubicBezTo>
                <a:cubicBezTo>
                  <a:pt x="32" y="90"/>
                  <a:pt x="25" y="83"/>
                  <a:pt x="16" y="83"/>
                </a:cubicBezTo>
                <a:cubicBezTo>
                  <a:pt x="16" y="83"/>
                  <a:pt x="16" y="83"/>
                  <a:pt x="16" y="83"/>
                </a:cubicBezTo>
                <a:cubicBezTo>
                  <a:pt x="7" y="83"/>
                  <a:pt x="0" y="90"/>
                  <a:pt x="0" y="98"/>
                </a:cubicBezTo>
                <a:cubicBezTo>
                  <a:pt x="0" y="116"/>
                  <a:pt x="0" y="116"/>
                  <a:pt x="0" y="116"/>
                </a:cubicBezTo>
                <a:cubicBezTo>
                  <a:pt x="0" y="124"/>
                  <a:pt x="7" y="132"/>
                  <a:pt x="16" y="132"/>
                </a:cubicBezTo>
                <a:cubicBezTo>
                  <a:pt x="16" y="132"/>
                  <a:pt x="16" y="132"/>
                  <a:pt x="16" y="132"/>
                </a:cubicBezTo>
                <a:cubicBezTo>
                  <a:pt x="25" y="132"/>
                  <a:pt x="32" y="124"/>
                  <a:pt x="32" y="116"/>
                </a:cubicBezTo>
                <a:close/>
                <a:moveTo>
                  <a:pt x="123" y="116"/>
                </a:moveTo>
                <a:cubicBezTo>
                  <a:pt x="123" y="98"/>
                  <a:pt x="123" y="98"/>
                  <a:pt x="123" y="98"/>
                </a:cubicBezTo>
                <a:cubicBezTo>
                  <a:pt x="123" y="90"/>
                  <a:pt x="116" y="83"/>
                  <a:pt x="107" y="83"/>
                </a:cubicBezTo>
                <a:cubicBezTo>
                  <a:pt x="107" y="83"/>
                  <a:pt x="107" y="83"/>
                  <a:pt x="107" y="83"/>
                </a:cubicBezTo>
                <a:cubicBezTo>
                  <a:pt x="99" y="83"/>
                  <a:pt x="92" y="90"/>
                  <a:pt x="92" y="98"/>
                </a:cubicBezTo>
                <a:cubicBezTo>
                  <a:pt x="92" y="116"/>
                  <a:pt x="92" y="116"/>
                  <a:pt x="92" y="116"/>
                </a:cubicBezTo>
                <a:cubicBezTo>
                  <a:pt x="92" y="124"/>
                  <a:pt x="99" y="132"/>
                  <a:pt x="107" y="132"/>
                </a:cubicBezTo>
                <a:cubicBezTo>
                  <a:pt x="107" y="132"/>
                  <a:pt x="107" y="132"/>
                  <a:pt x="107" y="132"/>
                </a:cubicBezTo>
                <a:cubicBezTo>
                  <a:pt x="116" y="132"/>
                  <a:pt x="123" y="124"/>
                  <a:pt x="123" y="116"/>
                </a:cubicBezTo>
                <a:close/>
                <a:moveTo>
                  <a:pt x="215" y="116"/>
                </a:moveTo>
                <a:cubicBezTo>
                  <a:pt x="215" y="98"/>
                  <a:pt x="215" y="98"/>
                  <a:pt x="215" y="98"/>
                </a:cubicBezTo>
                <a:cubicBezTo>
                  <a:pt x="215" y="90"/>
                  <a:pt x="207" y="83"/>
                  <a:pt x="199" y="83"/>
                </a:cubicBezTo>
                <a:cubicBezTo>
                  <a:pt x="199" y="83"/>
                  <a:pt x="199" y="83"/>
                  <a:pt x="199" y="83"/>
                </a:cubicBezTo>
                <a:cubicBezTo>
                  <a:pt x="190" y="83"/>
                  <a:pt x="183" y="90"/>
                  <a:pt x="183" y="98"/>
                </a:cubicBezTo>
                <a:cubicBezTo>
                  <a:pt x="183" y="116"/>
                  <a:pt x="183" y="116"/>
                  <a:pt x="183" y="116"/>
                </a:cubicBezTo>
                <a:cubicBezTo>
                  <a:pt x="183" y="124"/>
                  <a:pt x="190" y="132"/>
                  <a:pt x="199" y="132"/>
                </a:cubicBezTo>
                <a:cubicBezTo>
                  <a:pt x="199" y="132"/>
                  <a:pt x="199" y="132"/>
                  <a:pt x="199" y="132"/>
                </a:cubicBezTo>
                <a:cubicBezTo>
                  <a:pt x="207" y="132"/>
                  <a:pt x="215" y="124"/>
                  <a:pt x="215" y="116"/>
                </a:cubicBezTo>
                <a:close/>
                <a:moveTo>
                  <a:pt x="245" y="83"/>
                </a:moveTo>
                <a:cubicBezTo>
                  <a:pt x="245" y="131"/>
                  <a:pt x="245" y="131"/>
                  <a:pt x="245" y="131"/>
                </a:cubicBezTo>
              </a:path>
            </a:pathLst>
          </a:custGeom>
          <a:noFill/>
          <a:ln w="6350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13" name="Graphic 512">
            <a:extLst>
              <a:ext uri="{FF2B5EF4-FFF2-40B4-BE49-F238E27FC236}">
                <a16:creationId xmlns:a16="http://schemas.microsoft.com/office/drawing/2014/main" id="{89EB89E7-215D-4BC1-BE2F-8F6DE4F834E9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3134712" y="4381904"/>
            <a:ext cx="453223" cy="113306"/>
          </a:xfrm>
          <a:prstGeom prst="rect">
            <a:avLst/>
          </a:prstGeom>
        </p:spPr>
      </p:pic>
      <p:pic>
        <p:nvPicPr>
          <p:cNvPr id="514" name="Graphic 513">
            <a:extLst>
              <a:ext uri="{FF2B5EF4-FFF2-40B4-BE49-F238E27FC236}">
                <a16:creationId xmlns:a16="http://schemas.microsoft.com/office/drawing/2014/main" id="{BC09A30C-596F-424F-956C-68B748D05139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3099193" y="4547780"/>
            <a:ext cx="143125" cy="135969"/>
          </a:xfrm>
          <a:prstGeom prst="rect">
            <a:avLst/>
          </a:prstGeom>
        </p:spPr>
      </p:pic>
      <p:sp>
        <p:nvSpPr>
          <p:cNvPr id="515" name="TextBox 514">
            <a:extLst>
              <a:ext uri="{FF2B5EF4-FFF2-40B4-BE49-F238E27FC236}">
                <a16:creationId xmlns:a16="http://schemas.microsoft.com/office/drawing/2014/main" id="{454F7A61-20BD-4C6C-8B8C-B94638408563}"/>
              </a:ext>
            </a:extLst>
          </p:cNvPr>
          <p:cNvSpPr txBox="1"/>
          <p:nvPr/>
        </p:nvSpPr>
        <p:spPr>
          <a:xfrm>
            <a:off x="3007861" y="4787389"/>
            <a:ext cx="706925" cy="969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lvl="0" algn="ctr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700">
                <a:latin typeface="+mj-lt"/>
              </a:rPr>
              <a:t>Custom AI model</a:t>
            </a:r>
          </a:p>
        </p:txBody>
      </p:sp>
      <p:grpSp>
        <p:nvGrpSpPr>
          <p:cNvPr id="516" name="Group 515">
            <a:extLst>
              <a:ext uri="{FF2B5EF4-FFF2-40B4-BE49-F238E27FC236}">
                <a16:creationId xmlns:a16="http://schemas.microsoft.com/office/drawing/2014/main" id="{4543FC3F-FFBE-45DB-99D7-10DFCAE3F0E5}"/>
              </a:ext>
            </a:extLst>
          </p:cNvPr>
          <p:cNvGrpSpPr/>
          <p:nvPr/>
        </p:nvGrpSpPr>
        <p:grpSpPr>
          <a:xfrm>
            <a:off x="3531252" y="4101802"/>
            <a:ext cx="743551" cy="954068"/>
            <a:chOff x="9019078" y="4101799"/>
            <a:chExt cx="743551" cy="1463731"/>
          </a:xfrm>
        </p:grpSpPr>
        <p:cxnSp>
          <p:nvCxnSpPr>
            <p:cNvPr id="517" name="Straight Connector 516">
              <a:extLst>
                <a:ext uri="{FF2B5EF4-FFF2-40B4-BE49-F238E27FC236}">
                  <a16:creationId xmlns:a16="http://schemas.microsoft.com/office/drawing/2014/main" id="{47DCCAB7-E38C-4777-8C15-2C81B659546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62629" y="4101799"/>
              <a:ext cx="0" cy="1418371"/>
            </a:xfrm>
            <a:prstGeom prst="line">
              <a:avLst/>
            </a:prstGeom>
            <a:ln w="6350">
              <a:solidFill>
                <a:schemeClr val="accent5"/>
              </a:solidFill>
              <a:prstDash val="dash"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8" name="Straight Connector 517">
              <a:extLst>
                <a:ext uri="{FF2B5EF4-FFF2-40B4-BE49-F238E27FC236}">
                  <a16:creationId xmlns:a16="http://schemas.microsoft.com/office/drawing/2014/main" id="{F46D6CC6-451E-4310-8D31-401FC80AA8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019078" y="5565530"/>
              <a:ext cx="721022" cy="0"/>
            </a:xfrm>
            <a:prstGeom prst="line">
              <a:avLst/>
            </a:prstGeom>
            <a:ln w="6350">
              <a:solidFill>
                <a:schemeClr val="accent5"/>
              </a:solidFill>
              <a:prstDash val="dash"/>
              <a:headEnd type="none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Graphic 443">
            <a:extLst>
              <a:ext uri="{FF2B5EF4-FFF2-40B4-BE49-F238E27FC236}">
                <a16:creationId xmlns:a16="http://schemas.microsoft.com/office/drawing/2014/main" id="{545C5473-C5B3-44B7-B2B7-D71EFC2B505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327450" y="4413195"/>
            <a:ext cx="186446" cy="186446"/>
          </a:xfrm>
          <a:prstGeom prst="rect">
            <a:avLst/>
          </a:prstGeom>
        </p:spPr>
      </p:pic>
      <p:pic>
        <p:nvPicPr>
          <p:cNvPr id="36" name="Graphic 22">
            <a:extLst>
              <a:ext uri="{FF2B5EF4-FFF2-40B4-BE49-F238E27FC236}">
                <a16:creationId xmlns:a16="http://schemas.microsoft.com/office/drawing/2014/main" id="{C5D1BBE7-F227-4592-A4EE-609936E16833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9908551" y="4670577"/>
            <a:ext cx="419100" cy="104775"/>
          </a:xfrm>
          <a:prstGeom prst="rect">
            <a:avLst/>
          </a:prstGeom>
        </p:spPr>
      </p:pic>
      <p:pic>
        <p:nvPicPr>
          <p:cNvPr id="37" name="Graphic 24">
            <a:extLst>
              <a:ext uri="{FF2B5EF4-FFF2-40B4-BE49-F238E27FC236}">
                <a16:creationId xmlns:a16="http://schemas.microsoft.com/office/drawing/2014/main" id="{1ED6C469-213A-4F06-A15E-C75441E2E7A2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0391513" y="4661558"/>
            <a:ext cx="143125" cy="135969"/>
          </a:xfrm>
          <a:prstGeom prst="rect">
            <a:avLst/>
          </a:prstGeom>
        </p:spPr>
      </p:pic>
      <p:pic>
        <p:nvPicPr>
          <p:cNvPr id="39" name="Graphic 25">
            <a:extLst>
              <a:ext uri="{FF2B5EF4-FFF2-40B4-BE49-F238E27FC236}">
                <a16:creationId xmlns:a16="http://schemas.microsoft.com/office/drawing/2014/main" id="{0F16FCBA-6508-42D9-BCB6-DC2A21FC4B71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11163501" y="4640309"/>
            <a:ext cx="314876" cy="165310"/>
          </a:xfrm>
          <a:prstGeom prst="rect">
            <a:avLst/>
          </a:prstGeom>
        </p:spPr>
      </p:pic>
      <p:pic>
        <p:nvPicPr>
          <p:cNvPr id="40" name="Graphic 26">
            <a:extLst>
              <a:ext uri="{FF2B5EF4-FFF2-40B4-BE49-F238E27FC236}">
                <a16:creationId xmlns:a16="http://schemas.microsoft.com/office/drawing/2014/main" id="{E693F572-CCC1-4012-8A58-6063A979B35C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9942312" y="5503935"/>
            <a:ext cx="842294" cy="141695"/>
          </a:xfrm>
          <a:prstGeom prst="rect">
            <a:avLst/>
          </a:prstGeom>
        </p:spPr>
      </p:pic>
      <p:pic>
        <p:nvPicPr>
          <p:cNvPr id="13" name="Graphic 27">
            <a:extLst>
              <a:ext uri="{FF2B5EF4-FFF2-40B4-BE49-F238E27FC236}">
                <a16:creationId xmlns:a16="http://schemas.microsoft.com/office/drawing/2014/main" id="{2A5B709C-AD9E-45C0-9137-A64FD1F13006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10864139" y="5514773"/>
            <a:ext cx="442387" cy="104091"/>
          </a:xfrm>
          <a:prstGeom prst="rect">
            <a:avLst/>
          </a:prstGeom>
        </p:spPr>
      </p:pic>
      <p:pic>
        <p:nvPicPr>
          <p:cNvPr id="7" name="Graphic 28">
            <a:extLst>
              <a:ext uri="{FF2B5EF4-FFF2-40B4-BE49-F238E27FC236}">
                <a16:creationId xmlns:a16="http://schemas.microsoft.com/office/drawing/2014/main" id="{C2C68CE7-0973-402A-B0B6-1188139CB1BF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10520121" y="5191817"/>
            <a:ext cx="358428" cy="195026"/>
          </a:xfrm>
          <a:prstGeom prst="rect">
            <a:avLst/>
          </a:prstGeom>
        </p:spPr>
      </p:pic>
      <p:pic>
        <p:nvPicPr>
          <p:cNvPr id="9" name="Graphic 31">
            <a:extLst>
              <a:ext uri="{FF2B5EF4-FFF2-40B4-BE49-F238E27FC236}">
                <a16:creationId xmlns:a16="http://schemas.microsoft.com/office/drawing/2014/main" id="{D4BC6062-528E-42F6-A101-5E708FAE4583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10858562" y="5207694"/>
            <a:ext cx="161300" cy="166675"/>
          </a:xfrm>
          <a:prstGeom prst="rect">
            <a:avLst/>
          </a:prstGeom>
        </p:spPr>
      </p:pic>
      <p:pic>
        <p:nvPicPr>
          <p:cNvPr id="11" name="Graphic 33">
            <a:extLst>
              <a:ext uri="{FF2B5EF4-FFF2-40B4-BE49-F238E27FC236}">
                <a16:creationId xmlns:a16="http://schemas.microsoft.com/office/drawing/2014/main" id="{A988E1A7-2CEB-45E2-8A2B-62E82BA37845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10259877" y="5213534"/>
            <a:ext cx="299164" cy="168280"/>
          </a:xfrm>
          <a:prstGeom prst="rect">
            <a:avLst/>
          </a:prstGeom>
        </p:spPr>
      </p:pic>
      <p:grpSp>
        <p:nvGrpSpPr>
          <p:cNvPr id="447" name="Group 446">
            <a:extLst>
              <a:ext uri="{FF2B5EF4-FFF2-40B4-BE49-F238E27FC236}">
                <a16:creationId xmlns:a16="http://schemas.microsoft.com/office/drawing/2014/main" id="{CB1CFA4A-A827-824F-A452-0F1D74763221}"/>
              </a:ext>
            </a:extLst>
          </p:cNvPr>
          <p:cNvGrpSpPr/>
          <p:nvPr/>
        </p:nvGrpSpPr>
        <p:grpSpPr>
          <a:xfrm>
            <a:off x="5306796" y="4106639"/>
            <a:ext cx="721679" cy="944878"/>
            <a:chOff x="9019078" y="4115898"/>
            <a:chExt cx="721679" cy="1449632"/>
          </a:xfrm>
        </p:grpSpPr>
        <p:cxnSp>
          <p:nvCxnSpPr>
            <p:cNvPr id="503" name="Straight Connector 502">
              <a:extLst>
                <a:ext uri="{FF2B5EF4-FFF2-40B4-BE49-F238E27FC236}">
                  <a16:creationId xmlns:a16="http://schemas.microsoft.com/office/drawing/2014/main" id="{4D9F0F82-E38F-9A4E-9C96-4C3929391E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40757" y="4115898"/>
              <a:ext cx="0" cy="1404272"/>
            </a:xfrm>
            <a:prstGeom prst="line">
              <a:avLst/>
            </a:prstGeom>
            <a:ln w="6350">
              <a:solidFill>
                <a:schemeClr val="accent5"/>
              </a:solidFill>
              <a:prstDash val="dash"/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7" name="Straight Connector 506">
              <a:extLst>
                <a:ext uri="{FF2B5EF4-FFF2-40B4-BE49-F238E27FC236}">
                  <a16:creationId xmlns:a16="http://schemas.microsoft.com/office/drawing/2014/main" id="{5D822EAB-077C-584E-813C-A703E5CE55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019078" y="5565530"/>
              <a:ext cx="721022" cy="0"/>
            </a:xfrm>
            <a:prstGeom prst="line">
              <a:avLst/>
            </a:prstGeom>
            <a:ln w="6350">
              <a:solidFill>
                <a:schemeClr val="accent5"/>
              </a:solidFill>
              <a:prstDash val="dash"/>
              <a:headEnd type="none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85187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 xmlns:a14="http://schemas.microsoft.com/office/drawing/2010/main" xmlns:asvg="http://schemas.microsoft.com/office/drawing/2016/SVG/main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727763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Deployment to </a:t>
            </a:r>
            <a:r>
              <a:rPr lang="en-US" dirty="0">
                <a:solidFill>
                  <a:schemeClr val="accent1"/>
                </a:solidFill>
              </a:rPr>
              <a:t>Cloud &amp; Edge</a:t>
            </a:r>
            <a:r>
              <a:rPr lang="en-US" dirty="0"/>
              <a:t> 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908215"/>
          </a:xfrm>
        </p:spPr>
        <p:txBody>
          <a:bodyPr/>
          <a:lstStyle/>
          <a:p>
            <a:pPr marL="485775" indent="-457200"/>
            <a:r>
              <a:rPr lang="en-US" dirty="0"/>
              <a:t>Cloud</a:t>
            </a:r>
          </a:p>
          <a:p>
            <a:pPr marL="714375" lvl="1" indent="-457200"/>
            <a:r>
              <a:rPr lang="en-US" dirty="0"/>
              <a:t>Register Model -&gt; </a:t>
            </a:r>
          </a:p>
          <a:p>
            <a:pPr marL="714375" lvl="1" indent="-457200"/>
            <a:r>
              <a:rPr lang="en-US" dirty="0"/>
              <a:t>Build Container -&gt; </a:t>
            </a:r>
          </a:p>
          <a:p>
            <a:pPr marL="714375" lvl="1" indent="-457200"/>
            <a:r>
              <a:rPr lang="en-US" dirty="0"/>
              <a:t>Deploy to AKS -&gt; </a:t>
            </a:r>
          </a:p>
          <a:p>
            <a:pPr marL="714375" lvl="1" indent="-457200"/>
            <a:r>
              <a:rPr lang="en-US" dirty="0"/>
              <a:t>Model Telemetry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5D01BAA-0E27-401C-B1C5-1954BD6B77C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2646878"/>
          </a:xfrm>
        </p:spPr>
        <p:txBody>
          <a:bodyPr/>
          <a:lstStyle/>
          <a:p>
            <a:pPr marL="485775" indent="-457200"/>
            <a:r>
              <a:rPr lang="en-US" dirty="0"/>
              <a:t>Edge</a:t>
            </a:r>
          </a:p>
          <a:p>
            <a:pPr marL="714375" lvl="1" indent="-457200"/>
            <a:r>
              <a:rPr lang="en-US" dirty="0"/>
              <a:t>Register Model -&gt; </a:t>
            </a:r>
          </a:p>
          <a:p>
            <a:pPr marL="714375" lvl="1" indent="-457200"/>
            <a:r>
              <a:rPr lang="en-US" dirty="0"/>
              <a:t>Convert model -&gt; </a:t>
            </a:r>
          </a:p>
          <a:p>
            <a:pPr marL="714375" lvl="1" indent="-457200"/>
            <a:r>
              <a:rPr lang="en-US" dirty="0"/>
              <a:t>Build endpoint specific container -&gt; </a:t>
            </a:r>
          </a:p>
          <a:p>
            <a:pPr marL="714375" lvl="1" indent="-457200"/>
            <a:r>
              <a:rPr lang="en-US" dirty="0"/>
              <a:t>Register in </a:t>
            </a:r>
            <a:r>
              <a:rPr lang="en-US" dirty="0" err="1"/>
              <a:t>IoTHub</a:t>
            </a:r>
            <a:r>
              <a:rPr lang="en-US" dirty="0"/>
              <a:t> -&gt; </a:t>
            </a:r>
          </a:p>
          <a:p>
            <a:pPr marL="714375" lvl="1" indent="-457200"/>
            <a:r>
              <a:rPr lang="en-US" dirty="0"/>
              <a:t>Deploy to </a:t>
            </a:r>
            <a:r>
              <a:rPr lang="en-US" dirty="0" err="1"/>
              <a:t>Iot</a:t>
            </a:r>
            <a:r>
              <a:rPr lang="en-US" dirty="0"/>
              <a:t> Edge -&gt; </a:t>
            </a:r>
          </a:p>
          <a:p>
            <a:pPr marL="714375" lvl="1" indent="-457200"/>
            <a:r>
              <a:rPr lang="en-US" dirty="0"/>
              <a:t>Model Telemetry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A785E6F-BFDE-4CE9-8706-37C65C247FC9}"/>
              </a:ext>
            </a:extLst>
          </p:cNvPr>
          <p:cNvSpPr/>
          <p:nvPr/>
        </p:nvSpPr>
        <p:spPr bwMode="auto">
          <a:xfrm>
            <a:off x="1767157" y="4263521"/>
            <a:ext cx="1463039" cy="575835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Cognitive Services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54FD493-E69F-4B8E-9FC5-FD7D0727E641}"/>
              </a:ext>
            </a:extLst>
          </p:cNvPr>
          <p:cNvSpPr/>
          <p:nvPr/>
        </p:nvSpPr>
        <p:spPr bwMode="auto">
          <a:xfrm>
            <a:off x="1767156" y="5062296"/>
            <a:ext cx="1463042" cy="575835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Azure ML experimentation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9BEA8FB-6F9F-44C7-BDE5-2FF45B007609}"/>
              </a:ext>
            </a:extLst>
          </p:cNvPr>
          <p:cNvSpPr/>
          <p:nvPr/>
        </p:nvSpPr>
        <p:spPr bwMode="auto">
          <a:xfrm>
            <a:off x="1767156" y="5861075"/>
            <a:ext cx="1463042" cy="575834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ADB, </a:t>
            </a:r>
            <a:r>
              <a:rPr lang="en-US" sz="12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onprem</a:t>
            </a:r>
            <a:r>
              <a:rPr lang="en-US" sz="1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, etc.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62922D4-A25F-4A47-A287-D4E8B3033CEF}"/>
              </a:ext>
            </a:extLst>
          </p:cNvPr>
          <p:cNvSpPr/>
          <p:nvPr/>
        </p:nvSpPr>
        <p:spPr bwMode="auto">
          <a:xfrm>
            <a:off x="3904356" y="4263521"/>
            <a:ext cx="3889717" cy="217338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accent1"/>
                </a:solidFill>
                <a:ea typeface="Segoe UI" pitchFamily="34" charset="0"/>
                <a:cs typeface="Segoe UI" pitchFamily="34" charset="0"/>
              </a:rPr>
              <a:t>Azure ML model management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7C09A14-50A1-428F-9624-0570F62E4F88}"/>
              </a:ext>
            </a:extLst>
          </p:cNvPr>
          <p:cNvSpPr/>
          <p:nvPr/>
        </p:nvSpPr>
        <p:spPr bwMode="auto">
          <a:xfrm>
            <a:off x="8468237" y="4263521"/>
            <a:ext cx="1463039" cy="575835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Kubernetes, AML Compute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7DF71E2-AE4A-415A-832F-BC7F239EA969}"/>
              </a:ext>
            </a:extLst>
          </p:cNvPr>
          <p:cNvSpPr/>
          <p:nvPr/>
        </p:nvSpPr>
        <p:spPr bwMode="auto">
          <a:xfrm>
            <a:off x="8468234" y="5062296"/>
            <a:ext cx="1463042" cy="575835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IoT Hub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9EF743E-5492-4D5B-A932-5D767E0B4D02}"/>
              </a:ext>
            </a:extLst>
          </p:cNvPr>
          <p:cNvSpPr/>
          <p:nvPr/>
        </p:nvSpPr>
        <p:spPr bwMode="auto">
          <a:xfrm>
            <a:off x="8468234" y="5861075"/>
            <a:ext cx="1463042" cy="575834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DataBricks</a:t>
            </a:r>
            <a:r>
              <a:rPr lang="en-US" sz="1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, </a:t>
            </a:r>
            <a:r>
              <a:rPr lang="en-US" sz="12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onprem</a:t>
            </a:r>
            <a:r>
              <a:rPr lang="en-US" sz="1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, etc.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03BB3A6-087A-48B9-AE22-7B22AD88B49D}"/>
              </a:ext>
            </a:extLst>
          </p:cNvPr>
          <p:cNvSpPr/>
          <p:nvPr/>
        </p:nvSpPr>
        <p:spPr bwMode="auto">
          <a:xfrm>
            <a:off x="4240807" y="4718629"/>
            <a:ext cx="3216814" cy="383948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Optimization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546BDDC-E5EB-4627-87BD-FE42F7D691B6}"/>
              </a:ext>
            </a:extLst>
          </p:cNvPr>
          <p:cNvSpPr/>
          <p:nvPr/>
        </p:nvSpPr>
        <p:spPr bwMode="auto">
          <a:xfrm>
            <a:off x="4240807" y="5132601"/>
            <a:ext cx="3216814" cy="370013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Packaging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C0E5CC3-318A-435F-8EA9-4750A96D547C}"/>
              </a:ext>
            </a:extLst>
          </p:cNvPr>
          <p:cNvSpPr/>
          <p:nvPr/>
        </p:nvSpPr>
        <p:spPr bwMode="auto">
          <a:xfrm>
            <a:off x="4240807" y="5544906"/>
            <a:ext cx="3216814" cy="370013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Validation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05B3999-5A3A-4173-B446-94C320E19C6F}"/>
              </a:ext>
            </a:extLst>
          </p:cNvPr>
          <p:cNvSpPr/>
          <p:nvPr/>
        </p:nvSpPr>
        <p:spPr bwMode="auto">
          <a:xfrm>
            <a:off x="4240807" y="5980630"/>
            <a:ext cx="3216814" cy="370013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Deployment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2233450-67AB-4101-BFFB-CAE8105075FF}"/>
              </a:ext>
            </a:extLst>
          </p:cNvPr>
          <p:cNvCxnSpPr>
            <a:stCxn id="3" idx="3"/>
            <a:endCxn id="4" idx="1"/>
          </p:cNvCxnSpPr>
          <p:nvPr/>
        </p:nvCxnSpPr>
        <p:spPr>
          <a:xfrm>
            <a:off x="3230196" y="4551439"/>
            <a:ext cx="674160" cy="798776"/>
          </a:xfrm>
          <a:prstGeom prst="straightConnector1">
            <a:avLst/>
          </a:prstGeom>
          <a:ln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961532C-D1EE-4EAA-AA82-4443A68DF984}"/>
              </a:ext>
            </a:extLst>
          </p:cNvPr>
          <p:cNvCxnSpPr>
            <a:stCxn id="7" idx="3"/>
            <a:endCxn id="4" idx="1"/>
          </p:cNvCxnSpPr>
          <p:nvPr/>
        </p:nvCxnSpPr>
        <p:spPr>
          <a:xfrm>
            <a:off x="3230198" y="5350214"/>
            <a:ext cx="674158" cy="1"/>
          </a:xfrm>
          <a:prstGeom prst="straightConnector1">
            <a:avLst/>
          </a:prstGeom>
          <a:ln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3328F4B-2953-4008-B311-0570EAC079A8}"/>
              </a:ext>
            </a:extLst>
          </p:cNvPr>
          <p:cNvCxnSpPr>
            <a:stCxn id="8" idx="3"/>
            <a:endCxn id="4" idx="1"/>
          </p:cNvCxnSpPr>
          <p:nvPr/>
        </p:nvCxnSpPr>
        <p:spPr>
          <a:xfrm flipV="1">
            <a:off x="3230198" y="5350215"/>
            <a:ext cx="674158" cy="798777"/>
          </a:xfrm>
          <a:prstGeom prst="straightConnector1">
            <a:avLst/>
          </a:prstGeom>
          <a:ln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CF9C3B7-83F9-45D9-B9DF-59331762D2DC}"/>
              </a:ext>
            </a:extLst>
          </p:cNvPr>
          <p:cNvCxnSpPr>
            <a:stCxn id="4" idx="3"/>
            <a:endCxn id="10" idx="1"/>
          </p:cNvCxnSpPr>
          <p:nvPr/>
        </p:nvCxnSpPr>
        <p:spPr>
          <a:xfrm flipV="1">
            <a:off x="7794073" y="4551439"/>
            <a:ext cx="674164" cy="798776"/>
          </a:xfrm>
          <a:prstGeom prst="straightConnector1">
            <a:avLst/>
          </a:prstGeom>
          <a:ln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A7DB502-C517-4CA7-9B61-1A0A0E5E8014}"/>
              </a:ext>
            </a:extLst>
          </p:cNvPr>
          <p:cNvCxnSpPr>
            <a:stCxn id="4" idx="3"/>
            <a:endCxn id="11" idx="1"/>
          </p:cNvCxnSpPr>
          <p:nvPr/>
        </p:nvCxnSpPr>
        <p:spPr>
          <a:xfrm flipV="1">
            <a:off x="7794073" y="5350214"/>
            <a:ext cx="674161" cy="1"/>
          </a:xfrm>
          <a:prstGeom prst="straightConnector1">
            <a:avLst/>
          </a:prstGeom>
          <a:ln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EA0D8AA-A120-493A-B402-B64989FC3E55}"/>
              </a:ext>
            </a:extLst>
          </p:cNvPr>
          <p:cNvCxnSpPr>
            <a:stCxn id="4" idx="3"/>
            <a:endCxn id="12" idx="1"/>
          </p:cNvCxnSpPr>
          <p:nvPr/>
        </p:nvCxnSpPr>
        <p:spPr>
          <a:xfrm>
            <a:off x="7794073" y="5350215"/>
            <a:ext cx="674161" cy="798777"/>
          </a:xfrm>
          <a:prstGeom prst="straightConnector1">
            <a:avLst/>
          </a:prstGeom>
          <a:ln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544649A7-4CD9-4231-B6B8-53C12649042B}"/>
              </a:ext>
            </a:extLst>
          </p:cNvPr>
          <p:cNvSpPr/>
          <p:nvPr/>
        </p:nvSpPr>
        <p:spPr bwMode="auto">
          <a:xfrm>
            <a:off x="10138952" y="5062296"/>
            <a:ext cx="1463042" cy="575835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IoT Edge 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EC89884-73CD-4FA8-A7F8-0E859F43275A}"/>
              </a:ext>
            </a:extLst>
          </p:cNvPr>
          <p:cNvCxnSpPr>
            <a:stCxn id="11" idx="3"/>
            <a:endCxn id="22" idx="1"/>
          </p:cNvCxnSpPr>
          <p:nvPr/>
        </p:nvCxnSpPr>
        <p:spPr>
          <a:xfrm>
            <a:off x="9931276" y="5350214"/>
            <a:ext cx="207676" cy="0"/>
          </a:xfrm>
          <a:prstGeom prst="straightConnector1">
            <a:avLst/>
          </a:prstGeom>
          <a:ln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0320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23187E4-94F6-40C6-8716-D70F4BBDD7E8}"/>
              </a:ext>
            </a:extLst>
          </p:cNvPr>
          <p:cNvSpPr/>
          <p:nvPr/>
        </p:nvSpPr>
        <p:spPr bwMode="auto">
          <a:xfrm>
            <a:off x="8342139" y="3059723"/>
            <a:ext cx="2672864" cy="3552092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chemeClr val="accent1"/>
                </a:solidFill>
                <a:ea typeface="Segoe UI" pitchFamily="34" charset="0"/>
                <a:cs typeface="Segoe UI" pitchFamily="34" charset="0"/>
              </a:rPr>
              <a:t>IoT Device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D2CF53-80FC-4626-8D2E-A628B879CA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Edge AI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6ED262-F6E4-4B4D-9CE1-9CF0E428720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6463714" cy="4419671"/>
          </a:xfrm>
        </p:spPr>
        <p:txBody>
          <a:bodyPr/>
          <a:lstStyle/>
          <a:p>
            <a:r>
              <a:rPr lang="en-US" dirty="0"/>
              <a:t>Endpoint specific - Today</a:t>
            </a:r>
          </a:p>
          <a:p>
            <a:pPr lvl="1"/>
            <a:r>
              <a:rPr lang="en-US" dirty="0"/>
              <a:t>Optimize the model (incl. hand tuning)</a:t>
            </a:r>
          </a:p>
          <a:p>
            <a:pPr lvl="1"/>
            <a:r>
              <a:rPr lang="en-US" dirty="0"/>
              <a:t>Include all device SDKs</a:t>
            </a:r>
          </a:p>
          <a:p>
            <a:pPr lvl="1"/>
            <a:r>
              <a:rPr lang="en-US" dirty="0"/>
              <a:t>Device Specific Scoring files</a:t>
            </a:r>
          </a:p>
          <a:p>
            <a:pPr lvl="1"/>
            <a:endParaRPr lang="en-US" dirty="0"/>
          </a:p>
          <a:p>
            <a:endParaRPr lang="en-US" dirty="0"/>
          </a:p>
          <a:p>
            <a:r>
              <a:rPr lang="en-US" dirty="0"/>
              <a:t>Consistent Software platform – H2FY19</a:t>
            </a:r>
          </a:p>
          <a:p>
            <a:pPr lvl="1"/>
            <a:r>
              <a:rPr lang="en-US" dirty="0"/>
              <a:t>IoT Edge AI certification level</a:t>
            </a:r>
          </a:p>
          <a:p>
            <a:pPr lvl="1"/>
            <a:r>
              <a:rPr lang="en-US" dirty="0"/>
              <a:t>ONNX runtime (incl. most optimizations)</a:t>
            </a:r>
          </a:p>
          <a:p>
            <a:pPr lvl="1"/>
            <a:r>
              <a:rPr lang="en-US" dirty="0"/>
              <a:t>Hardware specific execution providers</a:t>
            </a:r>
          </a:p>
          <a:p>
            <a:pPr lvl="1"/>
            <a:r>
              <a:rPr lang="en-US" dirty="0"/>
              <a:t>Auto Generated Scoring files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0874B12-DAA9-42E7-AC49-9CD6B63209ED}"/>
              </a:ext>
            </a:extLst>
          </p:cNvPr>
          <p:cNvSpPr/>
          <p:nvPr/>
        </p:nvSpPr>
        <p:spPr bwMode="auto">
          <a:xfrm>
            <a:off x="8496886" y="3530991"/>
            <a:ext cx="2370406" cy="232586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chemeClr val="accent1"/>
                </a:solidFill>
                <a:ea typeface="Segoe UI" pitchFamily="34" charset="0"/>
                <a:cs typeface="Segoe UI" pitchFamily="34" charset="0"/>
              </a:rPr>
              <a:t>Model Container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94F1F7F-B6CC-42C4-90DF-D237F9BB09A9}"/>
              </a:ext>
            </a:extLst>
          </p:cNvPr>
          <p:cNvSpPr/>
          <p:nvPr/>
        </p:nvSpPr>
        <p:spPr bwMode="auto">
          <a:xfrm>
            <a:off x="8721968" y="4768948"/>
            <a:ext cx="1990579" cy="485336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ONNX Model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8381CE-14F0-436B-A4F3-45E5B562F82A}"/>
              </a:ext>
            </a:extLst>
          </p:cNvPr>
          <p:cNvSpPr/>
          <p:nvPr/>
        </p:nvSpPr>
        <p:spPr bwMode="auto">
          <a:xfrm>
            <a:off x="8721967" y="4224997"/>
            <a:ext cx="1990579" cy="485336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Score file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156ECDB-4F06-4C43-81C4-877346DF3596}"/>
              </a:ext>
            </a:extLst>
          </p:cNvPr>
          <p:cNvSpPr/>
          <p:nvPr/>
        </p:nvSpPr>
        <p:spPr bwMode="auto">
          <a:xfrm>
            <a:off x="8721966" y="5312899"/>
            <a:ext cx="1990579" cy="485336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Execution Provider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A7357BA-D2B9-4B2C-8E95-C5B7C8ABCE48}"/>
              </a:ext>
            </a:extLst>
          </p:cNvPr>
          <p:cNvSpPr/>
          <p:nvPr/>
        </p:nvSpPr>
        <p:spPr bwMode="auto">
          <a:xfrm>
            <a:off x="8721966" y="5948290"/>
            <a:ext cx="1990579" cy="485336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HW Accelerator</a:t>
            </a:r>
          </a:p>
        </p:txBody>
      </p:sp>
    </p:spTree>
    <p:extLst>
      <p:ext uri="{BB962C8B-B14F-4D97-AF65-F5344CB8AC3E}">
        <p14:creationId xmlns:p14="http://schemas.microsoft.com/office/powerpoint/2010/main" val="770547330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199" y="3033713"/>
            <a:ext cx="10122593" cy="727763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App Dev and Data Scientists working together</a:t>
            </a:r>
          </a:p>
        </p:txBody>
      </p:sp>
    </p:spTree>
    <p:extLst>
      <p:ext uri="{BB962C8B-B14F-4D97-AF65-F5344CB8AC3E}">
        <p14:creationId xmlns:p14="http://schemas.microsoft.com/office/powerpoint/2010/main" val="1720614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9-51027_Microsoft_Ready_Template">
  <a:themeElements>
    <a:clrScheme name="Microsoft Ready + Microsoft Inspire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0078D4"/>
      </a:accent1>
      <a:accent2>
        <a:srgbClr val="002050"/>
      </a:accent2>
      <a:accent3>
        <a:srgbClr val="737373"/>
      </a:accent3>
      <a:accent4>
        <a:srgbClr val="5C2D91"/>
      </a:accent4>
      <a:accent5>
        <a:srgbClr val="BAD80A"/>
      </a:accent5>
      <a:accent6>
        <a:srgbClr val="D2D2D2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Ready_Breakout_Template_CONFIDENTIAL_v04.potx" id="{A39623A4-DF72-47A4-96E2-174F3239EAB2}" vid="{A6C15879-F4A4-4293-A3FB-BF2C930CA64B}"/>
    </a:ext>
  </a:extLst>
</a:theme>
</file>

<file path=ppt/theme/theme2.xml><?xml version="1.0" encoding="utf-8"?>
<a:theme xmlns:a="http://schemas.openxmlformats.org/drawingml/2006/main" name="Azure PPT Template - 2018">
  <a:themeElements>
    <a:clrScheme name="Azure">
      <a:dk1>
        <a:srgbClr val="000000"/>
      </a:dk1>
      <a:lt1>
        <a:srgbClr val="FFFFFF"/>
      </a:lt1>
      <a:dk2>
        <a:srgbClr val="0078D7"/>
      </a:dk2>
      <a:lt2>
        <a:srgbClr val="FFFFFF"/>
      </a:lt2>
      <a:accent1>
        <a:srgbClr val="E6E6E6"/>
      </a:accent1>
      <a:accent2>
        <a:srgbClr val="D2D2D2"/>
      </a:accent2>
      <a:accent3>
        <a:srgbClr val="737373"/>
      </a:accent3>
      <a:accent4>
        <a:srgbClr val="505050"/>
      </a:accent4>
      <a:accent5>
        <a:srgbClr val="BAD80A"/>
      </a:accent5>
      <a:accent6>
        <a:srgbClr val="00BCF2"/>
      </a:accent6>
      <a:hlink>
        <a:srgbClr val="0078D7"/>
      </a:hlink>
      <a:folHlink>
        <a:srgbClr val="0078D7"/>
      </a:folHlink>
    </a:clrScheme>
    <a:fontScheme name="Custom 2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zure PPT Template 2018 presentation_v3" id="{1968021E-D85B-4A85-BB07-6BF24CCBC27F}" vid="{6E53F19A-D2E9-48F2-9B61-183D930FD7CB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MediaServiceKeyPoints xmlns="ddb0597f-8e9a-4a23-b2e2-042b80ce4c19" xsi:nil="true"/>
    <_ip_UnifiedCompliancePolicyProperties xmlns="http://schemas.microsoft.com/sharepoint/v3" xsi:nil="true"/>
    <Notes0 xmlns="ddb0597f-8e9a-4a23-b2e2-042b80ce4c19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C4BBC6742FB8D4CB2DA839597DA8898" ma:contentTypeVersion="17" ma:contentTypeDescription="Create a new document." ma:contentTypeScope="" ma:versionID="aa98a1d8d261f1d3958eef2a9fa50987">
  <xsd:schema xmlns:xsd="http://www.w3.org/2001/XMLSchema" xmlns:xs="http://www.w3.org/2001/XMLSchema" xmlns:p="http://schemas.microsoft.com/office/2006/metadata/properties" xmlns:ns1="http://schemas.microsoft.com/sharepoint/v3" xmlns:ns2="47d3974d-46f7-4cfd-89cd-4e9d6059d1b6" xmlns:ns3="ddb0597f-8e9a-4a23-b2e2-042b80ce4c19" targetNamespace="http://schemas.microsoft.com/office/2006/metadata/properties" ma:root="true" ma:fieldsID="f5531f9556ecc3190ff63c287527ee3d" ns1:_="" ns2:_="" ns3:_="">
    <xsd:import namespace="http://schemas.microsoft.com/sharepoint/v3"/>
    <xsd:import namespace="47d3974d-46f7-4cfd-89cd-4e9d6059d1b6"/>
    <xsd:import namespace="ddb0597f-8e9a-4a23-b2e2-042b80ce4c19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2:LastSharedByUser" minOccurs="0"/>
                <xsd:element ref="ns2:LastSharedByTime" minOccurs="0"/>
                <xsd:element ref="ns3:Notes0" minOccurs="0"/>
                <xsd:element ref="ns3:MediaServiceMetadata" minOccurs="0"/>
                <xsd:element ref="ns3:MediaServiceFastMetadata" minOccurs="0"/>
                <xsd:element ref="ns1:_ip_UnifiedCompliancePolicyProperties" minOccurs="0"/>
                <xsd:element ref="ns1:_ip_UnifiedCompliancePolicyUIAction" minOccurs="0"/>
                <xsd:element ref="ns3:MediaServiceAutoTags" minOccurs="0"/>
                <xsd:element ref="ns3:MediaServiceDateTaken" minOccurs="0"/>
                <xsd:element ref="ns3:MediaServiceLocation" minOccurs="0"/>
                <xsd:element ref="ns3:MediaServiceOCR" minOccurs="0"/>
                <xsd:element ref="ns3:MediaServiceEventHashCode" minOccurs="0"/>
                <xsd:element ref="ns3:MediaServiceGenerationTime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description="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description="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7d3974d-46f7-4cfd-89cd-4e9d6059d1b6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0" nillable="true" ma:displayName="Last Shared By User" ma:description="" ma:hidden="true" ma:internalName="LastSharedByUser" ma:readOnly="true">
      <xsd:simpleType>
        <xsd:restriction base="dms:Note"/>
      </xsd:simpleType>
    </xsd:element>
    <xsd:element name="LastSharedByTime" ma:index="11" nillable="true" ma:displayName="Last Shared By Time" ma:description="" ma:hidden="true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db0597f-8e9a-4a23-b2e2-042b80ce4c19" elementFormDefault="qualified">
    <xsd:import namespace="http://schemas.microsoft.com/office/2006/documentManagement/types"/>
    <xsd:import namespace="http://schemas.microsoft.com/office/infopath/2007/PartnerControls"/>
    <xsd:element name="Notes0" ma:index="12" nillable="true" ma:displayName="Notes" ma:internalName="Notes0">
      <xsd:simpleType>
        <xsd:restriction base="dms:Note">
          <xsd:maxLength value="255"/>
        </xsd:restriction>
      </xsd:simpleType>
    </xsd:element>
    <xsd:element name="MediaServiceMetadata" ma:index="13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4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7" nillable="true" ma:displayName="MediaServiceAutoTags" ma:description="" ma:internalName="MediaServiceAutoTags" ma:readOnly="true">
      <xsd:simpleType>
        <xsd:restriction base="dms:Text"/>
      </xsd:simpleType>
    </xsd:element>
    <xsd:element name="MediaServiceDateTaken" ma:index="18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Location" ma:index="19" nillable="true" ma:displayName="MediaServiceLocation" ma:description="" ma:internalName="MediaServiceLocation" ma:readOnly="true">
      <xsd:simpleType>
        <xsd:restriction base="dms:Text"/>
      </xsd:simpleType>
    </xsd:element>
    <xsd:element name="MediaServiceOCR" ma:index="2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EventHashCode" ma:index="21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2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2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4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990F116-B58F-4255-B05B-DA3808E0E5C6}">
  <ds:schemaRefs>
    <ds:schemaRef ds:uri="http://schemas.microsoft.com/office/2006/documentManagement/types"/>
    <ds:schemaRef ds:uri="http://www.w3.org/XML/1998/namespace"/>
    <ds:schemaRef ds:uri="http://purl.org/dc/dcmitype/"/>
    <ds:schemaRef ds:uri="http://purl.org/dc/elements/1.1/"/>
    <ds:schemaRef ds:uri="47d3974d-46f7-4cfd-89cd-4e9d6059d1b6"/>
    <ds:schemaRef ds:uri="http://schemas.microsoft.com/office/2006/metadata/properties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ddb0597f-8e9a-4a23-b2e2-042b80ce4c19"/>
    <ds:schemaRef ds:uri="http://schemas.microsoft.com/sharepoint/v3"/>
  </ds:schemaRefs>
</ds:datastoreItem>
</file>

<file path=customXml/itemProps3.xml><?xml version="1.0" encoding="utf-8"?>
<ds:datastoreItem xmlns:ds="http://schemas.openxmlformats.org/officeDocument/2006/customXml" ds:itemID="{7AF1542C-DD66-406D-BB0C-9C1E88E8338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47d3974d-46f7-4cfd-89cd-4e9d6059d1b6"/>
    <ds:schemaRef ds:uri="ddb0597f-8e9a-4a23-b2e2-042b80ce4c1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Microsoft_Ready_Breakout_AzureMLUnderTheHood_CONFIDENTIAL_v01</Template>
  <TotalTime>1661</TotalTime>
  <Words>976</Words>
  <Application>Microsoft Office PowerPoint</Application>
  <PresentationFormat>Widescreen</PresentationFormat>
  <Paragraphs>255</Paragraphs>
  <Slides>12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12</vt:i4>
      </vt:variant>
    </vt:vector>
  </HeadingPairs>
  <TitlesOfParts>
    <vt:vector size="23" baseType="lpstr">
      <vt:lpstr>Arial</vt:lpstr>
      <vt:lpstr>Calibri</vt:lpstr>
      <vt:lpstr>Consolas</vt:lpstr>
      <vt:lpstr>Courier New</vt:lpstr>
      <vt:lpstr>Segoe UI</vt:lpstr>
      <vt:lpstr>Segoe UI Light</vt:lpstr>
      <vt:lpstr>Segoe UI Semibold</vt:lpstr>
      <vt:lpstr>Segoe UI Semilight</vt:lpstr>
      <vt:lpstr>Wingdings</vt:lpstr>
      <vt:lpstr>9-51027_Microsoft_Ready_Template</vt:lpstr>
      <vt:lpstr>Azure PPT Template - 2018</vt:lpstr>
      <vt:lpstr>Machine Learning in the real world</vt:lpstr>
      <vt:lpstr>Real world example – Law Firm</vt:lpstr>
      <vt:lpstr>PowerPoint Presentation</vt:lpstr>
      <vt:lpstr>Machine Learning Ops</vt:lpstr>
      <vt:lpstr>Machine Learning Pipelines</vt:lpstr>
      <vt:lpstr>Intelligent Edge + Cloud</vt:lpstr>
      <vt:lpstr>Deployment to Cloud &amp; Edge </vt:lpstr>
      <vt:lpstr>Edge AI</vt:lpstr>
      <vt:lpstr>App Dev and Data Scientists working together</vt:lpstr>
      <vt:lpstr>ML + Application Dev Process</vt:lpstr>
      <vt:lpstr>Under the hood</vt:lpstr>
      <vt:lpstr>Productive Services </vt:lpstr>
    </vt:vector>
  </TitlesOfParts>
  <Manager>&lt;Comms manager name here&gt;</Manager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Microsoft confidential—Internal only</dc:title>
  <dc:subject>Microsoft Ready</dc:subject>
  <dc:creator>Sonal Pardeshi</dc:creator>
  <cp:keywords>Microsoft Ready</cp:keywords>
  <dc:description/>
  <cp:lastModifiedBy>dave wentzel</cp:lastModifiedBy>
  <cp:revision>20</cp:revision>
  <dcterms:created xsi:type="dcterms:W3CDTF">2019-02-01T02:08:11Z</dcterms:created>
  <dcterms:modified xsi:type="dcterms:W3CDTF">2019-10-23T15:51:13Z</dcterms:modified>
  <cp:category>Microsoft Ready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0x010100AC4BBC6742FB8D4CB2DA839597DA8898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>62;#Las Vegas|e731b1e0-234c-4781-a780-e65aa36c0b98</vt:lpwstr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MSIP_Label_f42aa342-8706-4288-bd11-ebb85995028c_Enabled">
    <vt:lpwstr>True</vt:lpwstr>
  </property>
  <property fmtid="{D5CDD505-2E9C-101B-9397-08002B2CF9AE}" pid="12" name="MSIP_Label_f42aa342-8706-4288-bd11-ebb85995028c_SiteId">
    <vt:lpwstr>72f988bf-86f1-41af-91ab-2d7cd011db47</vt:lpwstr>
  </property>
  <property fmtid="{D5CDD505-2E9C-101B-9397-08002B2CF9AE}" pid="13" name="MSIP_Label_f42aa342-8706-4288-bd11-ebb85995028c_Ref">
    <vt:lpwstr>https://api.informationprotection.azure.com/api/72f988bf-86f1-41af-91ab-2d7cd011db47</vt:lpwstr>
  </property>
  <property fmtid="{D5CDD505-2E9C-101B-9397-08002B2CF9AE}" pid="14" name="MSIP_Label_f42aa342-8706-4288-bd11-ebb85995028c_Owner">
    <vt:lpwstr>maryfj@microsoft.com</vt:lpwstr>
  </property>
  <property fmtid="{D5CDD505-2E9C-101B-9397-08002B2CF9AE}" pid="15" name="MSIP_Label_f42aa342-8706-4288-bd11-ebb85995028c_SetDate">
    <vt:lpwstr>2017-08-29T14:27:20.8568347-07:00</vt:lpwstr>
  </property>
  <property fmtid="{D5CDD505-2E9C-101B-9397-08002B2CF9AE}" pid="16" name="MSIP_Label_f42aa342-8706-4288-bd11-ebb85995028c_Name">
    <vt:lpwstr>General</vt:lpwstr>
  </property>
  <property fmtid="{D5CDD505-2E9C-101B-9397-08002B2CF9AE}" pid="17" name="MSIP_Label_f42aa342-8706-4288-bd11-ebb85995028c_Application">
    <vt:lpwstr>Microsoft Azure Information Protection</vt:lpwstr>
  </property>
  <property fmtid="{D5CDD505-2E9C-101B-9397-08002B2CF9AE}" pid="18" name="MSIP_Label_f42aa342-8706-4288-bd11-ebb85995028c_Extended_MSFT_Method">
    <vt:lpwstr>Automatic</vt:lpwstr>
  </property>
  <property fmtid="{D5CDD505-2E9C-101B-9397-08002B2CF9AE}" pid="19" name="Sensitivity">
    <vt:lpwstr>General</vt:lpwstr>
  </property>
  <property fmtid="{D5CDD505-2E9C-101B-9397-08002B2CF9AE}" pid="20" name="TaxKeyword">
    <vt:lpwstr>16;#Microsoft Ready|3ca26e5f-dc1b-4496-bbb3-9dc6901a235f</vt:lpwstr>
  </property>
  <property fmtid="{D5CDD505-2E9C-101B-9397-08002B2CF9AE}" pid="21" name="Event Name">
    <vt:lpwstr>21;#Microsoft Ready|3ca26e5f-dc1b-4496-bbb3-9dc6901a235f</vt:lpwstr>
  </property>
  <property fmtid="{D5CDD505-2E9C-101B-9397-08002B2CF9AE}" pid="22" name="Audience1">
    <vt:lpwstr/>
  </property>
</Properties>
</file>